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18"/>
  </p:notesMasterIdLst>
  <p:sldIdLst>
    <p:sldId id="262" r:id="rId2"/>
    <p:sldId id="299" r:id="rId3"/>
    <p:sldId id="287" r:id="rId4"/>
    <p:sldId id="288" r:id="rId5"/>
    <p:sldId id="303" r:id="rId6"/>
    <p:sldId id="304" r:id="rId7"/>
    <p:sldId id="309" r:id="rId8"/>
    <p:sldId id="307" r:id="rId9"/>
    <p:sldId id="257" r:id="rId10"/>
    <p:sldId id="258" r:id="rId11"/>
    <p:sldId id="259" r:id="rId12"/>
    <p:sldId id="260" r:id="rId13"/>
    <p:sldId id="261" r:id="rId14"/>
    <p:sldId id="305" r:id="rId15"/>
    <p:sldId id="308" r:id="rId16"/>
    <p:sldId id="30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0033"/>
    <a:srgbClr val="996633"/>
    <a:srgbClr val="C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F16A58-1439-49A3-A800-4A9FAA348A08}" v="82" dt="2025-09-27T03:44:43.4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07" d="100"/>
          <a:sy n="107" d="100"/>
        </p:scale>
        <p:origin x="132" y="7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b" userId="881ce5509580fb3d" providerId="LiveId" clId="{BF3A32AC-F97C-4F8F-B902-F19664287A2C}"/>
    <pc:docChg chg="undo custSel addSld delSld modSld sldOrd delMainMaster">
      <pc:chgData name="greg b" userId="881ce5509580fb3d" providerId="LiveId" clId="{BF3A32AC-F97C-4F8F-B902-F19664287A2C}" dt="2025-09-27T08:25:32.628" v="1717" actId="6549"/>
      <pc:docMkLst>
        <pc:docMk/>
      </pc:docMkLst>
      <pc:sldChg chg="addSp delSp modSp add del mod setBg">
        <pc:chgData name="greg b" userId="881ce5509580fb3d" providerId="LiveId" clId="{BF3A32AC-F97C-4F8F-B902-F19664287A2C}" dt="2025-09-25T09:56:28.884" v="1050" actId="47"/>
        <pc:sldMkLst>
          <pc:docMk/>
          <pc:sldMk cId="0" sldId="256"/>
        </pc:sldMkLst>
      </pc:sldChg>
      <pc:sldChg chg="addSp modSp add mod">
        <pc:chgData name="greg b" userId="881ce5509580fb3d" providerId="LiveId" clId="{BF3A32AC-F97C-4F8F-B902-F19664287A2C}" dt="2025-09-27T03:32:08.658" v="1329" actId="13926"/>
        <pc:sldMkLst>
          <pc:docMk/>
          <pc:sldMk cId="0" sldId="257"/>
        </pc:sldMkLst>
        <pc:spChg chg="mod">
          <ac:chgData name="greg b" userId="881ce5509580fb3d" providerId="LiveId" clId="{BF3A32AC-F97C-4F8F-B902-F19664287A2C}" dt="2025-09-27T03:32:08.658" v="1329" actId="13926"/>
          <ac:spMkLst>
            <pc:docMk/>
            <pc:sldMk cId="0" sldId="257"/>
            <ac:spMk id="7173" creationId="{DCE776BB-0F1C-A364-47ED-65C4A7D8856B}"/>
          </ac:spMkLst>
        </pc:spChg>
        <pc:picChg chg="add mod">
          <ac:chgData name="greg b" userId="881ce5509580fb3d" providerId="LiveId" clId="{BF3A32AC-F97C-4F8F-B902-F19664287A2C}" dt="2025-09-25T09:55:30.318" v="1042" actId="1366"/>
          <ac:picMkLst>
            <pc:docMk/>
            <pc:sldMk cId="0" sldId="257"/>
            <ac:picMk id="2" creationId="{DEDC077A-D43D-733D-0B71-A4CB7A7A0B1C}"/>
          </ac:picMkLst>
        </pc:picChg>
        <pc:picChg chg="mod">
          <ac:chgData name="greg b" userId="881ce5509580fb3d" providerId="LiveId" clId="{BF3A32AC-F97C-4F8F-B902-F19664287A2C}" dt="2025-09-25T09:34:55.565" v="650" actId="1076"/>
          <ac:picMkLst>
            <pc:docMk/>
            <pc:sldMk cId="0" sldId="257"/>
            <ac:picMk id="7172" creationId="{E3878073-A09D-7DF7-9DA9-6806B1DA16EE}"/>
          </ac:picMkLst>
        </pc:picChg>
      </pc:sldChg>
      <pc:sldChg chg="addSp modSp add mod">
        <pc:chgData name="greg b" userId="881ce5509580fb3d" providerId="LiveId" clId="{BF3A32AC-F97C-4F8F-B902-F19664287A2C}" dt="2025-09-25T09:45:59.394" v="816" actId="2711"/>
        <pc:sldMkLst>
          <pc:docMk/>
          <pc:sldMk cId="0" sldId="258"/>
        </pc:sldMkLst>
        <pc:spChg chg="mod">
          <ac:chgData name="greg b" userId="881ce5509580fb3d" providerId="LiveId" clId="{BF3A32AC-F97C-4F8F-B902-F19664287A2C}" dt="2025-09-25T09:45:59.394" v="816" actId="2711"/>
          <ac:spMkLst>
            <pc:docMk/>
            <pc:sldMk cId="0" sldId="258"/>
            <ac:spMk id="8194" creationId="{9DF047A4-662D-0713-A673-2436A563AB03}"/>
          </ac:spMkLst>
        </pc:spChg>
        <pc:spChg chg="mod">
          <ac:chgData name="greg b" userId="881ce5509580fb3d" providerId="LiveId" clId="{BF3A32AC-F97C-4F8F-B902-F19664287A2C}" dt="2025-09-25T09:45:52.996" v="815" actId="113"/>
          <ac:spMkLst>
            <pc:docMk/>
            <pc:sldMk cId="0" sldId="258"/>
            <ac:spMk id="8195" creationId="{3717BFDE-D73D-FEBB-C21A-2024A41A1877}"/>
          </ac:spMkLst>
        </pc:spChg>
        <pc:picChg chg="add mod">
          <ac:chgData name="greg b" userId="881ce5509580fb3d" providerId="LiveId" clId="{BF3A32AC-F97C-4F8F-B902-F19664287A2C}" dt="2025-09-25T09:36:16.637" v="661" actId="1076"/>
          <ac:picMkLst>
            <pc:docMk/>
            <pc:sldMk cId="0" sldId="258"/>
            <ac:picMk id="2" creationId="{23D103E0-2F76-A10A-4E47-6DDC87E04DF6}"/>
          </ac:picMkLst>
        </pc:picChg>
      </pc:sldChg>
      <pc:sldChg chg="addSp modSp add mod">
        <pc:chgData name="greg b" userId="881ce5509580fb3d" providerId="LiveId" clId="{BF3A32AC-F97C-4F8F-B902-F19664287A2C}" dt="2025-09-25T09:45:44.238" v="814" actId="14100"/>
        <pc:sldMkLst>
          <pc:docMk/>
          <pc:sldMk cId="0" sldId="259"/>
        </pc:sldMkLst>
        <pc:spChg chg="mod">
          <ac:chgData name="greg b" userId="881ce5509580fb3d" providerId="LiveId" clId="{BF3A32AC-F97C-4F8F-B902-F19664287A2C}" dt="2025-09-25T09:45:44.238" v="814" actId="14100"/>
          <ac:spMkLst>
            <pc:docMk/>
            <pc:sldMk cId="0" sldId="259"/>
            <ac:spMk id="9218" creationId="{9884A117-3F61-459B-7AC8-18C9E09D720E}"/>
          </ac:spMkLst>
        </pc:spChg>
        <pc:spChg chg="mod">
          <ac:chgData name="greg b" userId="881ce5509580fb3d" providerId="LiveId" clId="{BF3A32AC-F97C-4F8F-B902-F19664287A2C}" dt="2025-09-25T09:45:32.706" v="812" actId="113"/>
          <ac:spMkLst>
            <pc:docMk/>
            <pc:sldMk cId="0" sldId="259"/>
            <ac:spMk id="9219" creationId="{E3F7156F-3E15-A94B-1C97-35933C7DBEE1}"/>
          </ac:spMkLst>
        </pc:spChg>
        <pc:picChg chg="add mod">
          <ac:chgData name="greg b" userId="881ce5509580fb3d" providerId="LiveId" clId="{BF3A32AC-F97C-4F8F-B902-F19664287A2C}" dt="2025-09-25T09:37:37.289" v="691" actId="167"/>
          <ac:picMkLst>
            <pc:docMk/>
            <pc:sldMk cId="0" sldId="259"/>
            <ac:picMk id="2" creationId="{5068EB26-A948-F611-57A3-CA3AA1ABCE1B}"/>
          </ac:picMkLst>
        </pc:picChg>
      </pc:sldChg>
      <pc:sldChg chg="addSp modSp add mod">
        <pc:chgData name="greg b" userId="881ce5509580fb3d" providerId="LiveId" clId="{BF3A32AC-F97C-4F8F-B902-F19664287A2C}" dt="2025-09-25T09:45:24.796" v="811" actId="27636"/>
        <pc:sldMkLst>
          <pc:docMk/>
          <pc:sldMk cId="0" sldId="260"/>
        </pc:sldMkLst>
        <pc:spChg chg="mod">
          <ac:chgData name="greg b" userId="881ce5509580fb3d" providerId="LiveId" clId="{BF3A32AC-F97C-4F8F-B902-F19664287A2C}" dt="2025-09-25T09:45:15.823" v="807" actId="14100"/>
          <ac:spMkLst>
            <pc:docMk/>
            <pc:sldMk cId="0" sldId="260"/>
            <ac:spMk id="10242" creationId="{27931D30-FF57-C2FE-42B6-D30B71C28888}"/>
          </ac:spMkLst>
        </pc:spChg>
        <pc:spChg chg="mod">
          <ac:chgData name="greg b" userId="881ce5509580fb3d" providerId="LiveId" clId="{BF3A32AC-F97C-4F8F-B902-F19664287A2C}" dt="2025-09-25T09:45:24.796" v="811" actId="27636"/>
          <ac:spMkLst>
            <pc:docMk/>
            <pc:sldMk cId="0" sldId="260"/>
            <ac:spMk id="10243" creationId="{E567900D-7A44-1156-BAB2-B7C43B9204CA}"/>
          </ac:spMkLst>
        </pc:spChg>
        <pc:picChg chg="add mod">
          <ac:chgData name="greg b" userId="881ce5509580fb3d" providerId="LiveId" clId="{BF3A32AC-F97C-4F8F-B902-F19664287A2C}" dt="2025-09-25T09:40:38.018" v="766" actId="1076"/>
          <ac:picMkLst>
            <pc:docMk/>
            <pc:sldMk cId="0" sldId="260"/>
            <ac:picMk id="2" creationId="{F870C66E-6327-8F27-D0B0-4767EEDB19CE}"/>
          </ac:picMkLst>
        </pc:picChg>
      </pc:sldChg>
      <pc:sldChg chg="addSp delSp modSp add mod">
        <pc:chgData name="greg b" userId="881ce5509580fb3d" providerId="LiveId" clId="{BF3A32AC-F97C-4F8F-B902-F19664287A2C}" dt="2025-09-25T09:45:03.320" v="805" actId="14100"/>
        <pc:sldMkLst>
          <pc:docMk/>
          <pc:sldMk cId="0" sldId="261"/>
        </pc:sldMkLst>
        <pc:spChg chg="add mod">
          <ac:chgData name="greg b" userId="881ce5509580fb3d" providerId="LiveId" clId="{BF3A32AC-F97C-4F8F-B902-F19664287A2C}" dt="2025-09-25T09:45:03.320" v="805" actId="14100"/>
          <ac:spMkLst>
            <pc:docMk/>
            <pc:sldMk cId="0" sldId="261"/>
            <ac:spMk id="5" creationId="{310B2FAB-EB94-48D2-0014-DACD850F4470}"/>
          </ac:spMkLst>
        </pc:spChg>
        <pc:spChg chg="mod">
          <ac:chgData name="greg b" userId="881ce5509580fb3d" providerId="LiveId" clId="{BF3A32AC-F97C-4F8F-B902-F19664287A2C}" dt="2025-09-25T09:43:51.484" v="797" actId="1076"/>
          <ac:spMkLst>
            <pc:docMk/>
            <pc:sldMk cId="0" sldId="261"/>
            <ac:spMk id="11267" creationId="{E8975821-3204-35D9-7577-389BCE1420E8}"/>
          </ac:spMkLst>
        </pc:spChg>
        <pc:picChg chg="add mod">
          <ac:chgData name="greg b" userId="881ce5509580fb3d" providerId="LiveId" clId="{BF3A32AC-F97C-4F8F-B902-F19664287A2C}" dt="2025-09-25T09:44:49.902" v="803" actId="1076"/>
          <ac:picMkLst>
            <pc:docMk/>
            <pc:sldMk cId="0" sldId="261"/>
            <ac:picMk id="2" creationId="{7269561A-591D-8CF9-0A00-E32378884679}"/>
          </ac:picMkLst>
        </pc:picChg>
      </pc:sldChg>
      <pc:sldChg chg="delSp modSp del mod">
        <pc:chgData name="greg b" userId="881ce5509580fb3d" providerId="LiveId" clId="{BF3A32AC-F97C-4F8F-B902-F19664287A2C}" dt="2025-09-25T09:13:55.317" v="3" actId="47"/>
        <pc:sldMkLst>
          <pc:docMk/>
          <pc:sldMk cId="1697480927" sldId="269"/>
        </pc:sldMkLst>
      </pc:sldChg>
      <pc:sldChg chg="modSp mod ord">
        <pc:chgData name="greg b" userId="881ce5509580fb3d" providerId="LiveId" clId="{BF3A32AC-F97C-4F8F-B902-F19664287A2C}" dt="2025-09-25T09:16:19.779" v="34"/>
        <pc:sldMkLst>
          <pc:docMk/>
          <pc:sldMk cId="1902651703" sldId="287"/>
        </pc:sldMkLst>
        <pc:graphicFrameChg chg="modGraphic">
          <ac:chgData name="greg b" userId="881ce5509580fb3d" providerId="LiveId" clId="{BF3A32AC-F97C-4F8F-B902-F19664287A2C}" dt="2025-09-25T09:16:07.272" v="32" actId="207"/>
          <ac:graphicFrameMkLst>
            <pc:docMk/>
            <pc:sldMk cId="1902651703" sldId="287"/>
            <ac:graphicFrameMk id="7174" creationId="{25846C88-BB21-754B-112A-946EB539A6A6}"/>
          </ac:graphicFrameMkLst>
        </pc:graphicFrameChg>
      </pc:sldChg>
      <pc:sldChg chg="modSp mod">
        <pc:chgData name="greg b" userId="881ce5509580fb3d" providerId="LiveId" clId="{BF3A32AC-F97C-4F8F-B902-F19664287A2C}" dt="2025-09-25T09:20:48.890" v="76" actId="1076"/>
        <pc:sldMkLst>
          <pc:docMk/>
          <pc:sldMk cId="3280504634" sldId="288"/>
        </pc:sldMkLst>
        <pc:graphicFrameChg chg="mod modGraphic">
          <ac:chgData name="greg b" userId="881ce5509580fb3d" providerId="LiveId" clId="{BF3A32AC-F97C-4F8F-B902-F19664287A2C}" dt="2025-09-25T09:20:48.890" v="76" actId="1076"/>
          <ac:graphicFrameMkLst>
            <pc:docMk/>
            <pc:sldMk cId="3280504634" sldId="288"/>
            <ac:graphicFrameMk id="2" creationId="{AE580EB9-49C0-50E8-013C-D9D63E9D5E8C}"/>
          </ac:graphicFrameMkLst>
        </pc:graphicFrameChg>
      </pc:sldChg>
      <pc:sldChg chg="del">
        <pc:chgData name="greg b" userId="881ce5509580fb3d" providerId="LiveId" clId="{BF3A32AC-F97C-4F8F-B902-F19664287A2C}" dt="2025-09-25T09:16:48.112" v="35" actId="47"/>
        <pc:sldMkLst>
          <pc:docMk/>
          <pc:sldMk cId="1528900187" sldId="293"/>
        </pc:sldMkLst>
      </pc:sldChg>
      <pc:sldChg chg="del">
        <pc:chgData name="greg b" userId="881ce5509580fb3d" providerId="LiveId" clId="{BF3A32AC-F97C-4F8F-B902-F19664287A2C}" dt="2025-09-25T09:16:48.653" v="36" actId="47"/>
        <pc:sldMkLst>
          <pc:docMk/>
          <pc:sldMk cId="3433881251" sldId="294"/>
        </pc:sldMkLst>
      </pc:sldChg>
      <pc:sldChg chg="del">
        <pc:chgData name="greg b" userId="881ce5509580fb3d" providerId="LiveId" clId="{BF3A32AC-F97C-4F8F-B902-F19664287A2C}" dt="2025-09-25T09:16:49.207" v="37" actId="47"/>
        <pc:sldMkLst>
          <pc:docMk/>
          <pc:sldMk cId="2115053283" sldId="295"/>
        </pc:sldMkLst>
      </pc:sldChg>
      <pc:sldChg chg="del">
        <pc:chgData name="greg b" userId="881ce5509580fb3d" providerId="LiveId" clId="{BF3A32AC-F97C-4F8F-B902-F19664287A2C}" dt="2025-09-25T09:16:49.742" v="38" actId="47"/>
        <pc:sldMkLst>
          <pc:docMk/>
          <pc:sldMk cId="168543465" sldId="296"/>
        </pc:sldMkLst>
      </pc:sldChg>
      <pc:sldChg chg="del">
        <pc:chgData name="greg b" userId="881ce5509580fb3d" providerId="LiveId" clId="{BF3A32AC-F97C-4F8F-B902-F19664287A2C}" dt="2025-09-25T09:16:53.957" v="39" actId="47"/>
        <pc:sldMkLst>
          <pc:docMk/>
          <pc:sldMk cId="2701344670" sldId="297"/>
        </pc:sldMkLst>
      </pc:sldChg>
      <pc:sldChg chg="new del">
        <pc:chgData name="greg b" userId="881ce5509580fb3d" providerId="LiveId" clId="{BF3A32AC-F97C-4F8F-B902-F19664287A2C}" dt="2025-09-25T09:14:12.416" v="6" actId="47"/>
        <pc:sldMkLst>
          <pc:docMk/>
          <pc:sldMk cId="353995307" sldId="298"/>
        </pc:sldMkLst>
      </pc:sldChg>
      <pc:sldChg chg="addSp delSp modSp new mod setBg">
        <pc:chgData name="greg b" userId="881ce5509580fb3d" providerId="LiveId" clId="{BF3A32AC-F97C-4F8F-B902-F19664287A2C}" dt="2025-09-27T03:15:57.609" v="1065" actId="26606"/>
        <pc:sldMkLst>
          <pc:docMk/>
          <pc:sldMk cId="1056049729" sldId="299"/>
        </pc:sldMkLst>
        <pc:spChg chg="add del mod">
          <ac:chgData name="greg b" userId="881ce5509580fb3d" providerId="LiveId" clId="{BF3A32AC-F97C-4F8F-B902-F19664287A2C}" dt="2025-09-27T03:05:21.440" v="1054" actId="478"/>
          <ac:spMkLst>
            <pc:docMk/>
            <pc:sldMk cId="1056049729" sldId="299"/>
            <ac:spMk id="4" creationId="{3E2EF8CD-FD1D-2921-BBF1-C3D24EA159E8}"/>
          </ac:spMkLst>
        </pc:spChg>
        <pc:spChg chg="add del">
          <ac:chgData name="greg b" userId="881ce5509580fb3d" providerId="LiveId" clId="{BF3A32AC-F97C-4F8F-B902-F19664287A2C}" dt="2025-09-27T03:09:28.532" v="1062" actId="26606"/>
          <ac:spMkLst>
            <pc:docMk/>
            <pc:sldMk cId="1056049729" sldId="299"/>
            <ac:spMk id="8" creationId="{42A4FC2C-047E-45A5-965D-8E1E3BF09BC6}"/>
          </ac:spMkLst>
        </pc:spChg>
        <pc:spChg chg="add del">
          <ac:chgData name="greg b" userId="881ce5509580fb3d" providerId="LiveId" clId="{BF3A32AC-F97C-4F8F-B902-F19664287A2C}" dt="2025-09-27T03:09:20.781" v="1059" actId="26606"/>
          <ac:spMkLst>
            <pc:docMk/>
            <pc:sldMk cId="1056049729" sldId="299"/>
            <ac:spMk id="1031" creationId="{42A4FC2C-047E-45A5-965D-8E1E3BF09BC6}"/>
          </ac:spMkLst>
        </pc:spChg>
        <pc:spChg chg="add del">
          <ac:chgData name="greg b" userId="881ce5509580fb3d" providerId="LiveId" clId="{BF3A32AC-F97C-4F8F-B902-F19664287A2C}" dt="2025-09-27T03:09:28.526" v="1061" actId="26606"/>
          <ac:spMkLst>
            <pc:docMk/>
            <pc:sldMk cId="1056049729" sldId="299"/>
            <ac:spMk id="1033" creationId="{3B432D73-5C38-474F-AF96-A3228731BF36}"/>
          </ac:spMkLst>
        </pc:spChg>
        <pc:spChg chg="add del">
          <ac:chgData name="greg b" userId="881ce5509580fb3d" providerId="LiveId" clId="{BF3A32AC-F97C-4F8F-B902-F19664287A2C}" dt="2025-09-27T03:15:57.609" v="1065" actId="26606"/>
          <ac:spMkLst>
            <pc:docMk/>
            <pc:sldMk cId="1056049729" sldId="299"/>
            <ac:spMk id="1035" creationId="{42A4FC2C-047E-45A5-965D-8E1E3BF09BC6}"/>
          </ac:spMkLst>
        </pc:spChg>
        <pc:spChg chg="add">
          <ac:chgData name="greg b" userId="881ce5509580fb3d" providerId="LiveId" clId="{BF3A32AC-F97C-4F8F-B902-F19664287A2C}" dt="2025-09-27T03:15:57.609" v="1065" actId="26606"/>
          <ac:spMkLst>
            <pc:docMk/>
            <pc:sldMk cId="1056049729" sldId="299"/>
            <ac:spMk id="1040" creationId="{42A4FC2C-047E-45A5-965D-8E1E3BF09BC6}"/>
          </ac:spMkLst>
        </pc:spChg>
        <pc:picChg chg="add del mod">
          <ac:chgData name="greg b" userId="881ce5509580fb3d" providerId="LiveId" clId="{BF3A32AC-F97C-4F8F-B902-F19664287A2C}" dt="2025-09-27T03:09:10.653" v="1056" actId="478"/>
          <ac:picMkLst>
            <pc:docMk/>
            <pc:sldMk cId="1056049729" sldId="299"/>
            <ac:picMk id="3" creationId="{8CBEFA78-1E43-5657-10AF-E0F67B238797}"/>
          </ac:picMkLst>
        </pc:picChg>
        <pc:picChg chg="add del mod">
          <ac:chgData name="greg b" userId="881ce5509580fb3d" providerId="LiveId" clId="{BF3A32AC-F97C-4F8F-B902-F19664287A2C}" dt="2025-09-27T03:15:49.806" v="1064" actId="478"/>
          <ac:picMkLst>
            <pc:docMk/>
            <pc:sldMk cId="1056049729" sldId="299"/>
            <ac:picMk id="1026" creationId="{A34A6E50-B1F2-BED0-25B7-ACAB80A6E200}"/>
          </ac:picMkLst>
        </pc:picChg>
        <pc:picChg chg="add mod">
          <ac:chgData name="greg b" userId="881ce5509580fb3d" providerId="LiveId" clId="{BF3A32AC-F97C-4F8F-B902-F19664287A2C}" dt="2025-09-27T03:15:57.609" v="1065" actId="26606"/>
          <ac:picMkLst>
            <pc:docMk/>
            <pc:sldMk cId="1056049729" sldId="299"/>
            <ac:picMk id="1028" creationId="{10C524AB-2AA3-1A32-96E1-020B38F1B72A}"/>
          </ac:picMkLst>
        </pc:picChg>
      </pc:sldChg>
      <pc:sldChg chg="modSp add del mod">
        <pc:chgData name="greg b" userId="881ce5509580fb3d" providerId="LiveId" clId="{BF3A32AC-F97C-4F8F-B902-F19664287A2C}" dt="2025-09-25T09:21:03.800" v="77" actId="47"/>
        <pc:sldMkLst>
          <pc:docMk/>
          <pc:sldMk cId="516261144" sldId="300"/>
        </pc:sldMkLst>
      </pc:sldChg>
      <pc:sldChg chg="modSp add del mod">
        <pc:chgData name="greg b" userId="881ce5509580fb3d" providerId="LiveId" clId="{BF3A32AC-F97C-4F8F-B902-F19664287A2C}" dt="2025-09-27T03:58:53.464" v="1713" actId="47"/>
        <pc:sldMkLst>
          <pc:docMk/>
          <pc:sldMk cId="3577654014" sldId="300"/>
        </pc:sldMkLst>
      </pc:sldChg>
      <pc:sldChg chg="modSp add del mod">
        <pc:chgData name="greg b" userId="881ce5509580fb3d" providerId="LiveId" clId="{BF3A32AC-F97C-4F8F-B902-F19664287A2C}" dt="2025-09-27T03:58:56.659" v="1714" actId="47"/>
        <pc:sldMkLst>
          <pc:docMk/>
          <pc:sldMk cId="621787539" sldId="301"/>
        </pc:sldMkLst>
      </pc:sldChg>
      <pc:sldChg chg="modSp add del mod">
        <pc:chgData name="greg b" userId="881ce5509580fb3d" providerId="LiveId" clId="{BF3A32AC-F97C-4F8F-B902-F19664287A2C}" dt="2025-09-25T09:31:51.428" v="634" actId="47"/>
        <pc:sldMkLst>
          <pc:docMk/>
          <pc:sldMk cId="1389673876" sldId="302"/>
        </pc:sldMkLst>
      </pc:sldChg>
      <pc:sldChg chg="modSp add mod">
        <pc:chgData name="greg b" userId="881ce5509580fb3d" providerId="LiveId" clId="{BF3A32AC-F97C-4F8F-B902-F19664287A2C}" dt="2025-09-27T03:59:17.638" v="1715" actId="948"/>
        <pc:sldMkLst>
          <pc:docMk/>
          <pc:sldMk cId="1849640579" sldId="303"/>
        </pc:sldMkLst>
        <pc:graphicFrameChg chg="modGraphic">
          <ac:chgData name="greg b" userId="881ce5509580fb3d" providerId="LiveId" clId="{BF3A32AC-F97C-4F8F-B902-F19664287A2C}" dt="2025-09-27T03:59:17.638" v="1715" actId="948"/>
          <ac:graphicFrameMkLst>
            <pc:docMk/>
            <pc:sldMk cId="1849640579" sldId="303"/>
            <ac:graphicFrameMk id="2" creationId="{4E9FBC5E-5CE4-64E4-0973-DEFF03DFEB7A}"/>
          </ac:graphicFrameMkLst>
        </pc:graphicFrameChg>
      </pc:sldChg>
      <pc:sldChg chg="modSp add mod">
        <pc:chgData name="greg b" userId="881ce5509580fb3d" providerId="LiveId" clId="{BF3A32AC-F97C-4F8F-B902-F19664287A2C}" dt="2025-09-27T03:59:33.925" v="1716" actId="948"/>
        <pc:sldMkLst>
          <pc:docMk/>
          <pc:sldMk cId="789146432" sldId="304"/>
        </pc:sldMkLst>
        <pc:graphicFrameChg chg="modGraphic">
          <ac:chgData name="greg b" userId="881ce5509580fb3d" providerId="LiveId" clId="{BF3A32AC-F97C-4F8F-B902-F19664287A2C}" dt="2025-09-27T03:59:33.925" v="1716" actId="948"/>
          <ac:graphicFrameMkLst>
            <pc:docMk/>
            <pc:sldMk cId="789146432" sldId="304"/>
            <ac:graphicFrameMk id="2" creationId="{3843A4A4-936C-90B5-10D0-DC65694A11A9}"/>
          </ac:graphicFrameMkLst>
        </pc:graphicFrameChg>
      </pc:sldChg>
      <pc:sldChg chg="addSp delSp modSp add mod">
        <pc:chgData name="greg b" userId="881ce5509580fb3d" providerId="LiveId" clId="{BF3A32AC-F97C-4F8F-B902-F19664287A2C}" dt="2025-09-25T09:51:43.647" v="841" actId="478"/>
        <pc:sldMkLst>
          <pc:docMk/>
          <pc:sldMk cId="0" sldId="305"/>
        </pc:sldMkLst>
        <pc:spChg chg="add mod">
          <ac:chgData name="greg b" userId="881ce5509580fb3d" providerId="LiveId" clId="{BF3A32AC-F97C-4F8F-B902-F19664287A2C}" dt="2025-09-25T09:44:46.392" v="802" actId="2711"/>
          <ac:spMkLst>
            <pc:docMk/>
            <pc:sldMk cId="0" sldId="305"/>
            <ac:spMk id="3" creationId="{45EA5282-4197-E42A-1DD1-05B80E09FF1B}"/>
          </ac:spMkLst>
        </pc:spChg>
        <pc:spChg chg="mod">
          <ac:chgData name="greg b" userId="881ce5509580fb3d" providerId="LiveId" clId="{BF3A32AC-F97C-4F8F-B902-F19664287A2C}" dt="2025-09-25T09:44:21.268" v="799" actId="113"/>
          <ac:spMkLst>
            <pc:docMk/>
            <pc:sldMk cId="0" sldId="305"/>
            <ac:spMk id="12291" creationId="{B97D2F90-B5BF-3D73-3587-7AF8592339A8}"/>
          </ac:spMkLst>
        </pc:spChg>
        <pc:picChg chg="add mod">
          <ac:chgData name="greg b" userId="881ce5509580fb3d" providerId="LiveId" clId="{BF3A32AC-F97C-4F8F-B902-F19664287A2C}" dt="2025-09-25T09:41:05.928" v="772" actId="167"/>
          <ac:picMkLst>
            <pc:docMk/>
            <pc:sldMk cId="0" sldId="305"/>
            <ac:picMk id="2" creationId="{5F382614-EAFF-E96C-6D86-4156C7E616AF}"/>
          </ac:picMkLst>
        </pc:picChg>
      </pc:sldChg>
      <pc:sldChg chg="modSp add mod ord">
        <pc:chgData name="greg b" userId="881ce5509580fb3d" providerId="LiveId" clId="{BF3A32AC-F97C-4F8F-B902-F19664287A2C}" dt="2025-09-27T03:56:12.472" v="1712" actId="20577"/>
        <pc:sldMkLst>
          <pc:docMk/>
          <pc:sldMk cId="3573923430" sldId="306"/>
        </pc:sldMkLst>
        <pc:graphicFrameChg chg="modGraphic">
          <ac:chgData name="greg b" userId="881ce5509580fb3d" providerId="LiveId" clId="{BF3A32AC-F97C-4F8F-B902-F19664287A2C}" dt="2025-09-27T03:56:12.472" v="1712" actId="20577"/>
          <ac:graphicFrameMkLst>
            <pc:docMk/>
            <pc:sldMk cId="3573923430" sldId="306"/>
            <ac:graphicFrameMk id="2" creationId="{25701CE1-7D78-DC58-4407-BDF0AD0BFDC9}"/>
          </ac:graphicFrameMkLst>
        </pc:graphicFrameChg>
      </pc:sldChg>
      <pc:sldChg chg="addSp delSp modSp add mod">
        <pc:chgData name="greg b" userId="881ce5509580fb3d" providerId="LiveId" clId="{BF3A32AC-F97C-4F8F-B902-F19664287A2C}" dt="2025-09-27T03:31:57.074" v="1328" actId="13926"/>
        <pc:sldMkLst>
          <pc:docMk/>
          <pc:sldMk cId="3651325744" sldId="307"/>
        </pc:sldMkLst>
        <pc:spChg chg="add mod">
          <ac:chgData name="greg b" userId="881ce5509580fb3d" providerId="LiveId" clId="{BF3A32AC-F97C-4F8F-B902-F19664287A2C}" dt="2025-09-27T03:31:57.074" v="1328" actId="13926"/>
          <ac:spMkLst>
            <pc:docMk/>
            <pc:sldMk cId="3651325744" sldId="307"/>
            <ac:spMk id="4" creationId="{34AE606E-4D88-543C-3220-B42E67D20B2A}"/>
          </ac:spMkLst>
        </pc:spChg>
        <pc:picChg chg="add mod">
          <ac:chgData name="greg b" userId="881ce5509580fb3d" providerId="LiveId" clId="{BF3A32AC-F97C-4F8F-B902-F19664287A2C}" dt="2025-09-25T09:56:13.388" v="1048"/>
          <ac:picMkLst>
            <pc:docMk/>
            <pc:sldMk cId="3651325744" sldId="307"/>
            <ac:picMk id="3" creationId="{487C5D6C-5862-E0E3-03CA-E4ACE0BBBCC6}"/>
          </ac:picMkLst>
        </pc:picChg>
      </pc:sldChg>
      <pc:sldChg chg="addSp delSp modSp add mod">
        <pc:chgData name="greg b" userId="881ce5509580fb3d" providerId="LiveId" clId="{BF3A32AC-F97C-4F8F-B902-F19664287A2C}" dt="2025-09-27T03:55:40.840" v="1690" actId="948"/>
        <pc:sldMkLst>
          <pc:docMk/>
          <pc:sldMk cId="451493191" sldId="308"/>
        </pc:sldMkLst>
        <pc:spChg chg="add del mod">
          <ac:chgData name="greg b" userId="881ce5509580fb3d" providerId="LiveId" clId="{BF3A32AC-F97C-4F8F-B902-F19664287A2C}" dt="2025-09-27T03:24:05.243" v="1090" actId="478"/>
          <ac:spMkLst>
            <pc:docMk/>
            <pc:sldMk cId="451493191" sldId="308"/>
            <ac:spMk id="2" creationId="{BB14A2DD-5E14-D89B-2725-F8E78811D8BA}"/>
          </ac:spMkLst>
        </pc:spChg>
        <pc:graphicFrameChg chg="add mod modGraphic">
          <ac:chgData name="greg b" userId="881ce5509580fb3d" providerId="LiveId" clId="{BF3A32AC-F97C-4F8F-B902-F19664287A2C}" dt="2025-09-27T03:55:40.840" v="1690" actId="948"/>
          <ac:graphicFrameMkLst>
            <pc:docMk/>
            <pc:sldMk cId="451493191" sldId="308"/>
            <ac:graphicFrameMk id="3" creationId="{7D63711F-A0FA-97FE-54C5-FD726E7818C4}"/>
          </ac:graphicFrameMkLst>
        </pc:graphicFrameChg>
        <pc:picChg chg="mod">
          <ac:chgData name="greg b" userId="881ce5509580fb3d" providerId="LiveId" clId="{BF3A32AC-F97C-4F8F-B902-F19664287A2C}" dt="2025-09-27T03:29:26.010" v="1325" actId="1076"/>
          <ac:picMkLst>
            <pc:docMk/>
            <pc:sldMk cId="451493191" sldId="308"/>
            <ac:picMk id="1028" creationId="{52A571F7-AEC0-C586-9E69-903F7DD4B7AA}"/>
          </ac:picMkLst>
        </pc:picChg>
      </pc:sldChg>
      <pc:sldChg chg="addSp delSp modSp new mod ord">
        <pc:chgData name="greg b" userId="881ce5509580fb3d" providerId="LiveId" clId="{BF3A32AC-F97C-4F8F-B902-F19664287A2C}" dt="2025-09-27T08:25:32.628" v="1717" actId="6549"/>
        <pc:sldMkLst>
          <pc:docMk/>
          <pc:sldMk cId="1938714196" sldId="309"/>
        </pc:sldMkLst>
        <pc:spChg chg="del">
          <ac:chgData name="greg b" userId="881ce5509580fb3d" providerId="LiveId" clId="{BF3A32AC-F97C-4F8F-B902-F19664287A2C}" dt="2025-09-27T03:34:23.998" v="1332" actId="478"/>
          <ac:spMkLst>
            <pc:docMk/>
            <pc:sldMk cId="1938714196" sldId="309"/>
            <ac:spMk id="2" creationId="{FB2C4693-E884-B664-9C45-FABA6091CC79}"/>
          </ac:spMkLst>
        </pc:spChg>
        <pc:spChg chg="del">
          <ac:chgData name="greg b" userId="881ce5509580fb3d" providerId="LiveId" clId="{BF3A32AC-F97C-4F8F-B902-F19664287A2C}" dt="2025-09-27T03:34:20.199" v="1331" actId="478"/>
          <ac:spMkLst>
            <pc:docMk/>
            <pc:sldMk cId="1938714196" sldId="309"/>
            <ac:spMk id="3" creationId="{C9DF66C9-8C24-A09C-4979-9CF303515338}"/>
          </ac:spMkLst>
        </pc:spChg>
        <pc:graphicFrameChg chg="add mod modGraphic">
          <ac:chgData name="greg b" userId="881ce5509580fb3d" providerId="LiveId" clId="{BF3A32AC-F97C-4F8F-B902-F19664287A2C}" dt="2025-09-27T08:25:32.628" v="1717" actId="6549"/>
          <ac:graphicFrameMkLst>
            <pc:docMk/>
            <pc:sldMk cId="1938714196" sldId="309"/>
            <ac:graphicFrameMk id="4" creationId="{3A8BE840-9A32-04E9-BE50-83333ED44A34}"/>
          </ac:graphicFrameMkLst>
        </pc:graphicFrameChg>
      </pc:sldChg>
      <pc:sldChg chg="modSp add del mod">
        <pc:chgData name="greg b" userId="881ce5509580fb3d" providerId="LiveId" clId="{BF3A32AC-F97C-4F8F-B902-F19664287A2C}" dt="2025-09-27T03:51:29.735" v="1689" actId="47"/>
        <pc:sldMkLst>
          <pc:docMk/>
          <pc:sldMk cId="4216318710" sldId="310"/>
        </pc:sldMkLst>
        <pc:graphicFrameChg chg="modGraphic">
          <ac:chgData name="greg b" userId="881ce5509580fb3d" providerId="LiveId" clId="{BF3A32AC-F97C-4F8F-B902-F19664287A2C}" dt="2025-09-27T03:51:20.062" v="1688" actId="20577"/>
          <ac:graphicFrameMkLst>
            <pc:docMk/>
            <pc:sldMk cId="4216318710" sldId="310"/>
            <ac:graphicFrameMk id="4" creationId="{FABECC55-FC76-1C1D-369F-D275FDE669D3}"/>
          </ac:graphicFrameMkLst>
        </pc:graphicFrameChg>
      </pc:sldChg>
      <pc:sldMasterChg chg="del delSldLayout">
        <pc:chgData name="greg b" userId="881ce5509580fb3d" providerId="LiveId" clId="{BF3A32AC-F97C-4F8F-B902-F19664287A2C}" dt="2025-09-25T09:13:55.317" v="3" actId="47"/>
        <pc:sldMasterMkLst>
          <pc:docMk/>
          <pc:sldMasterMk cId="3794850883" sldId="2147483714"/>
        </pc:sldMasterMkLst>
        <pc:sldLayoutChg chg="del">
          <pc:chgData name="greg b" userId="881ce5509580fb3d" providerId="LiveId" clId="{BF3A32AC-F97C-4F8F-B902-F19664287A2C}" dt="2025-09-25T09:13:55.317" v="3" actId="47"/>
          <pc:sldLayoutMkLst>
            <pc:docMk/>
            <pc:sldMasterMk cId="3794850883" sldId="2147483714"/>
            <pc:sldLayoutMk cId="978605296" sldId="2147483715"/>
          </pc:sldLayoutMkLst>
        </pc:sldLayoutChg>
        <pc:sldLayoutChg chg="del">
          <pc:chgData name="greg b" userId="881ce5509580fb3d" providerId="LiveId" clId="{BF3A32AC-F97C-4F8F-B902-F19664287A2C}" dt="2025-09-25T09:13:55.317" v="3" actId="47"/>
          <pc:sldLayoutMkLst>
            <pc:docMk/>
            <pc:sldMasterMk cId="3794850883" sldId="2147483714"/>
            <pc:sldLayoutMk cId="367751735" sldId="2147483716"/>
          </pc:sldLayoutMkLst>
        </pc:sldLayoutChg>
        <pc:sldLayoutChg chg="del">
          <pc:chgData name="greg b" userId="881ce5509580fb3d" providerId="LiveId" clId="{BF3A32AC-F97C-4F8F-B902-F19664287A2C}" dt="2025-09-25T09:13:55.317" v="3" actId="47"/>
          <pc:sldLayoutMkLst>
            <pc:docMk/>
            <pc:sldMasterMk cId="3794850883" sldId="2147483714"/>
            <pc:sldLayoutMk cId="1566064156" sldId="2147483717"/>
          </pc:sldLayoutMkLst>
        </pc:sldLayoutChg>
        <pc:sldLayoutChg chg="del">
          <pc:chgData name="greg b" userId="881ce5509580fb3d" providerId="LiveId" clId="{BF3A32AC-F97C-4F8F-B902-F19664287A2C}" dt="2025-09-25T09:13:55.317" v="3" actId="47"/>
          <pc:sldLayoutMkLst>
            <pc:docMk/>
            <pc:sldMasterMk cId="3794850883" sldId="2147483714"/>
            <pc:sldLayoutMk cId="2945953673" sldId="2147483718"/>
          </pc:sldLayoutMkLst>
        </pc:sldLayoutChg>
        <pc:sldLayoutChg chg="del">
          <pc:chgData name="greg b" userId="881ce5509580fb3d" providerId="LiveId" clId="{BF3A32AC-F97C-4F8F-B902-F19664287A2C}" dt="2025-09-25T09:13:55.317" v="3" actId="47"/>
          <pc:sldLayoutMkLst>
            <pc:docMk/>
            <pc:sldMasterMk cId="3794850883" sldId="2147483714"/>
            <pc:sldLayoutMk cId="634409854" sldId="2147483719"/>
          </pc:sldLayoutMkLst>
        </pc:sldLayoutChg>
        <pc:sldLayoutChg chg="del">
          <pc:chgData name="greg b" userId="881ce5509580fb3d" providerId="LiveId" clId="{BF3A32AC-F97C-4F8F-B902-F19664287A2C}" dt="2025-09-25T09:13:55.317" v="3" actId="47"/>
          <pc:sldLayoutMkLst>
            <pc:docMk/>
            <pc:sldMasterMk cId="3794850883" sldId="2147483714"/>
            <pc:sldLayoutMk cId="2414841879" sldId="2147483720"/>
          </pc:sldLayoutMkLst>
        </pc:sldLayoutChg>
        <pc:sldLayoutChg chg="del">
          <pc:chgData name="greg b" userId="881ce5509580fb3d" providerId="LiveId" clId="{BF3A32AC-F97C-4F8F-B902-F19664287A2C}" dt="2025-09-25T09:13:55.317" v="3" actId="47"/>
          <pc:sldLayoutMkLst>
            <pc:docMk/>
            <pc:sldMasterMk cId="3794850883" sldId="2147483714"/>
            <pc:sldLayoutMk cId="2862663485" sldId="2147483721"/>
          </pc:sldLayoutMkLst>
        </pc:sldLayoutChg>
        <pc:sldLayoutChg chg="del">
          <pc:chgData name="greg b" userId="881ce5509580fb3d" providerId="LiveId" clId="{BF3A32AC-F97C-4F8F-B902-F19664287A2C}" dt="2025-09-25T09:13:55.317" v="3" actId="47"/>
          <pc:sldLayoutMkLst>
            <pc:docMk/>
            <pc:sldMasterMk cId="3794850883" sldId="2147483714"/>
            <pc:sldLayoutMk cId="3420120764" sldId="2147483722"/>
          </pc:sldLayoutMkLst>
        </pc:sldLayoutChg>
        <pc:sldLayoutChg chg="del">
          <pc:chgData name="greg b" userId="881ce5509580fb3d" providerId="LiveId" clId="{BF3A32AC-F97C-4F8F-B902-F19664287A2C}" dt="2025-09-25T09:13:55.317" v="3" actId="47"/>
          <pc:sldLayoutMkLst>
            <pc:docMk/>
            <pc:sldMasterMk cId="3794850883" sldId="2147483714"/>
            <pc:sldLayoutMk cId="3413175329" sldId="2147483723"/>
          </pc:sldLayoutMkLst>
        </pc:sldLayoutChg>
        <pc:sldLayoutChg chg="del">
          <pc:chgData name="greg b" userId="881ce5509580fb3d" providerId="LiveId" clId="{BF3A32AC-F97C-4F8F-B902-F19664287A2C}" dt="2025-09-25T09:13:55.317" v="3" actId="47"/>
          <pc:sldLayoutMkLst>
            <pc:docMk/>
            <pc:sldMasterMk cId="3794850883" sldId="2147483714"/>
            <pc:sldLayoutMk cId="1299906469" sldId="2147483724"/>
          </pc:sldLayoutMkLst>
        </pc:sldLayoutChg>
        <pc:sldLayoutChg chg="del">
          <pc:chgData name="greg b" userId="881ce5509580fb3d" providerId="LiveId" clId="{BF3A32AC-F97C-4F8F-B902-F19664287A2C}" dt="2025-09-25T09:13:55.317" v="3" actId="47"/>
          <pc:sldLayoutMkLst>
            <pc:docMk/>
            <pc:sldMasterMk cId="3794850883" sldId="2147483714"/>
            <pc:sldLayoutMk cId="3336946711" sldId="2147483725"/>
          </pc:sldLayoutMkLst>
        </pc:sldLayoutChg>
        <pc:sldLayoutChg chg="del">
          <pc:chgData name="greg b" userId="881ce5509580fb3d" providerId="LiveId" clId="{BF3A32AC-F97C-4F8F-B902-F19664287A2C}" dt="2025-09-25T09:13:55.317" v="3" actId="47"/>
          <pc:sldLayoutMkLst>
            <pc:docMk/>
            <pc:sldMasterMk cId="3794850883" sldId="2147483714"/>
            <pc:sldLayoutMk cId="2064306074" sldId="2147483726"/>
          </pc:sldLayoutMkLst>
        </pc:sldLayoutChg>
        <pc:sldLayoutChg chg="del">
          <pc:chgData name="greg b" userId="881ce5509580fb3d" providerId="LiveId" clId="{BF3A32AC-F97C-4F8F-B902-F19664287A2C}" dt="2025-09-25T09:13:55.317" v="3" actId="47"/>
          <pc:sldLayoutMkLst>
            <pc:docMk/>
            <pc:sldMasterMk cId="3794850883" sldId="2147483714"/>
            <pc:sldLayoutMk cId="2730841507" sldId="2147483727"/>
          </pc:sldLayoutMkLst>
        </pc:sldLayoutChg>
        <pc:sldLayoutChg chg="del">
          <pc:chgData name="greg b" userId="881ce5509580fb3d" providerId="LiveId" clId="{BF3A32AC-F97C-4F8F-B902-F19664287A2C}" dt="2025-09-25T09:13:55.317" v="3" actId="47"/>
          <pc:sldLayoutMkLst>
            <pc:docMk/>
            <pc:sldMasterMk cId="3794850883" sldId="2147483714"/>
            <pc:sldLayoutMk cId="2641094653" sldId="2147483728"/>
          </pc:sldLayoutMkLst>
        </pc:sldLayoutChg>
        <pc:sldLayoutChg chg="del">
          <pc:chgData name="greg b" userId="881ce5509580fb3d" providerId="LiveId" clId="{BF3A32AC-F97C-4F8F-B902-F19664287A2C}" dt="2025-09-25T09:13:55.317" v="3" actId="47"/>
          <pc:sldLayoutMkLst>
            <pc:docMk/>
            <pc:sldMasterMk cId="3794850883" sldId="2147483714"/>
            <pc:sldLayoutMk cId="1655487210" sldId="2147483729"/>
          </pc:sldLayoutMkLst>
        </pc:sldLayoutChg>
        <pc:sldLayoutChg chg="del">
          <pc:chgData name="greg b" userId="881ce5509580fb3d" providerId="LiveId" clId="{BF3A32AC-F97C-4F8F-B902-F19664287A2C}" dt="2025-09-25T09:13:55.317" v="3" actId="47"/>
          <pc:sldLayoutMkLst>
            <pc:docMk/>
            <pc:sldMasterMk cId="3794850883" sldId="2147483714"/>
            <pc:sldLayoutMk cId="2894792985" sldId="2147483730"/>
          </pc:sldLayoutMkLst>
        </pc:sldLayoutChg>
        <pc:sldLayoutChg chg="del">
          <pc:chgData name="greg b" userId="881ce5509580fb3d" providerId="LiveId" clId="{BF3A32AC-F97C-4F8F-B902-F19664287A2C}" dt="2025-09-25T09:13:55.317" v="3" actId="47"/>
          <pc:sldLayoutMkLst>
            <pc:docMk/>
            <pc:sldMasterMk cId="3794850883" sldId="2147483714"/>
            <pc:sldLayoutMk cId="330492268" sldId="214748373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786AE6-158A-4DE8-A6FF-58833141713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AA40D92-CC80-4CC3-99F7-3447973599EC}">
      <dgm:prSet/>
      <dgm:spPr/>
      <dgm:t>
        <a:bodyPr/>
        <a:lstStyle/>
        <a:p>
          <a:r>
            <a:rPr lang="en-US" b="1" dirty="0">
              <a:solidFill>
                <a:schemeClr val="bg1"/>
              </a:solidFill>
              <a:highlight>
                <a:srgbClr val="800000"/>
              </a:highlight>
              <a:latin typeface="Aptos" panose="020B0004020202020204" pitchFamily="34" charset="0"/>
            </a:rPr>
            <a:t>I</a:t>
          </a:r>
          <a:r>
            <a:rPr lang="en-US" b="1" i="0" baseline="0" dirty="0">
              <a:solidFill>
                <a:schemeClr val="bg1"/>
              </a:solidFill>
              <a:highlight>
                <a:srgbClr val="800000"/>
              </a:highlight>
              <a:latin typeface="Aptos" panose="020B0004020202020204" pitchFamily="34" charset="0"/>
            </a:rPr>
            <a:t>t will take:</a:t>
          </a:r>
          <a:endParaRPr lang="en-US" dirty="0">
            <a:solidFill>
              <a:schemeClr val="bg1"/>
            </a:solidFill>
            <a:highlight>
              <a:srgbClr val="800000"/>
            </a:highlight>
            <a:latin typeface="Aptos" panose="020B0004020202020204" pitchFamily="34" charset="0"/>
          </a:endParaRPr>
        </a:p>
      </dgm:t>
    </dgm:pt>
    <dgm:pt modelId="{DD211931-7146-43EF-B9E9-F818537BD1C5}" type="parTrans" cxnId="{35C8F278-32B3-4DF1-B312-A694F681A143}">
      <dgm:prSet/>
      <dgm:spPr/>
      <dgm:t>
        <a:bodyPr/>
        <a:lstStyle/>
        <a:p>
          <a:endParaRPr lang="en-US"/>
        </a:p>
      </dgm:t>
    </dgm:pt>
    <dgm:pt modelId="{BA41FFE2-85F6-4127-9966-C5FA0E5F99A7}" type="sibTrans" cxnId="{35C8F278-32B3-4DF1-B312-A694F681A143}">
      <dgm:prSet/>
      <dgm:spPr/>
      <dgm:t>
        <a:bodyPr/>
        <a:lstStyle/>
        <a:p>
          <a:endParaRPr lang="en-US"/>
        </a:p>
      </dgm:t>
    </dgm:pt>
    <dgm:pt modelId="{A1E4D17F-1857-4D4C-AC38-B62BD4CA8790}">
      <dgm:prSet/>
      <dgm:spPr/>
      <dgm:t>
        <a:bodyPr/>
        <a:lstStyle/>
        <a:p>
          <a:r>
            <a:rPr lang="en-US" b="1" i="0" baseline="0" dirty="0">
              <a:solidFill>
                <a:schemeClr val="bg1"/>
              </a:solidFill>
              <a:highlight>
                <a:srgbClr val="800000"/>
              </a:highlight>
              <a:latin typeface="Aptos" panose="020B0004020202020204" pitchFamily="34" charset="0"/>
            </a:rPr>
            <a:t>1. Coordination </a:t>
          </a:r>
          <a:endParaRPr lang="en-US" dirty="0">
            <a:solidFill>
              <a:schemeClr val="bg1"/>
            </a:solidFill>
            <a:highlight>
              <a:srgbClr val="800000"/>
            </a:highlight>
            <a:latin typeface="Aptos" panose="020B0004020202020204" pitchFamily="34" charset="0"/>
          </a:endParaRPr>
        </a:p>
      </dgm:t>
    </dgm:pt>
    <dgm:pt modelId="{B98FA6FB-BA57-40E6-B5F6-B7BE2BB8540D}" type="parTrans" cxnId="{36EBAA5D-93E8-4A72-A150-FDFFFDD45180}">
      <dgm:prSet/>
      <dgm:spPr/>
      <dgm:t>
        <a:bodyPr/>
        <a:lstStyle/>
        <a:p>
          <a:endParaRPr lang="en-US"/>
        </a:p>
      </dgm:t>
    </dgm:pt>
    <dgm:pt modelId="{BFBA12F2-B961-448A-8D1D-A6B2BBE17DE8}" type="sibTrans" cxnId="{36EBAA5D-93E8-4A72-A150-FDFFFDD45180}">
      <dgm:prSet/>
      <dgm:spPr/>
      <dgm:t>
        <a:bodyPr/>
        <a:lstStyle/>
        <a:p>
          <a:endParaRPr lang="en-US"/>
        </a:p>
      </dgm:t>
    </dgm:pt>
    <dgm:pt modelId="{5BFAFEA7-532E-49C1-8D98-0F3C358E10EE}">
      <dgm:prSet/>
      <dgm:spPr/>
      <dgm:t>
        <a:bodyPr/>
        <a:lstStyle/>
        <a:p>
          <a:r>
            <a:rPr lang="en-US" b="1" i="0" baseline="0" dirty="0">
              <a:solidFill>
                <a:schemeClr val="bg1"/>
              </a:solidFill>
              <a:highlight>
                <a:srgbClr val="800000"/>
              </a:highlight>
              <a:latin typeface="Aptos" panose="020B0004020202020204" pitchFamily="34" charset="0"/>
            </a:rPr>
            <a:t>2. Connection </a:t>
          </a:r>
          <a:endParaRPr lang="en-US" dirty="0">
            <a:solidFill>
              <a:schemeClr val="bg1"/>
            </a:solidFill>
            <a:highlight>
              <a:srgbClr val="800000"/>
            </a:highlight>
            <a:latin typeface="Aptos" panose="020B0004020202020204" pitchFamily="34" charset="0"/>
          </a:endParaRPr>
        </a:p>
      </dgm:t>
    </dgm:pt>
    <dgm:pt modelId="{0A667DF4-ABB4-4C8C-A3C8-8045A8DF91BD}" type="parTrans" cxnId="{A5457170-95B8-4638-BB1C-A21585B7CBE9}">
      <dgm:prSet/>
      <dgm:spPr/>
      <dgm:t>
        <a:bodyPr/>
        <a:lstStyle/>
        <a:p>
          <a:endParaRPr lang="en-US"/>
        </a:p>
      </dgm:t>
    </dgm:pt>
    <dgm:pt modelId="{E9B2C97F-9194-4013-A415-9FA26E46B013}" type="sibTrans" cxnId="{A5457170-95B8-4638-BB1C-A21585B7CBE9}">
      <dgm:prSet/>
      <dgm:spPr/>
      <dgm:t>
        <a:bodyPr/>
        <a:lstStyle/>
        <a:p>
          <a:endParaRPr lang="en-US"/>
        </a:p>
      </dgm:t>
    </dgm:pt>
    <dgm:pt modelId="{1DA61E94-7039-4B66-85AF-A1072889ACB6}">
      <dgm:prSet/>
      <dgm:spPr/>
      <dgm:t>
        <a:bodyPr/>
        <a:lstStyle/>
        <a:p>
          <a:r>
            <a:rPr lang="en-US" b="1" i="0" baseline="0" dirty="0">
              <a:solidFill>
                <a:schemeClr val="bg1"/>
              </a:solidFill>
              <a:highlight>
                <a:srgbClr val="800000"/>
              </a:highlight>
              <a:latin typeface="Aptos" panose="020B0004020202020204" pitchFamily="34" charset="0"/>
            </a:rPr>
            <a:t>3. Communication</a:t>
          </a:r>
          <a:r>
            <a:rPr lang="en-US" b="1" i="0" baseline="0" dirty="0">
              <a:solidFill>
                <a:schemeClr val="bg1"/>
              </a:solidFill>
              <a:latin typeface="Aptos" panose="020B0004020202020204" pitchFamily="34" charset="0"/>
            </a:rPr>
            <a:t> </a:t>
          </a:r>
          <a:endParaRPr lang="en-US" dirty="0">
            <a:solidFill>
              <a:schemeClr val="bg1"/>
            </a:solidFill>
            <a:latin typeface="Aptos" panose="020B0004020202020204" pitchFamily="34" charset="0"/>
          </a:endParaRPr>
        </a:p>
      </dgm:t>
    </dgm:pt>
    <dgm:pt modelId="{2473F980-80B4-489B-8026-A66EBCCA6235}" type="parTrans" cxnId="{13E286C1-A843-4455-B5DE-A763F8FCDBD6}">
      <dgm:prSet/>
      <dgm:spPr/>
      <dgm:t>
        <a:bodyPr/>
        <a:lstStyle/>
        <a:p>
          <a:endParaRPr lang="en-US"/>
        </a:p>
      </dgm:t>
    </dgm:pt>
    <dgm:pt modelId="{658FEA0C-5BC9-46FE-93D5-D46BFD72AD7F}" type="sibTrans" cxnId="{13E286C1-A843-4455-B5DE-A763F8FCDBD6}">
      <dgm:prSet/>
      <dgm:spPr/>
      <dgm:t>
        <a:bodyPr/>
        <a:lstStyle/>
        <a:p>
          <a:endParaRPr lang="en-US"/>
        </a:p>
      </dgm:t>
    </dgm:pt>
    <dgm:pt modelId="{CB1AC21E-E467-4397-B49E-779FDE9EF49E}">
      <dgm:prSet/>
      <dgm:spPr/>
      <dgm:t>
        <a:bodyPr/>
        <a:lstStyle/>
        <a:p>
          <a:r>
            <a:rPr lang="en-US" b="1" i="0" baseline="0" dirty="0">
              <a:solidFill>
                <a:schemeClr val="bg1"/>
              </a:solidFill>
              <a:highlight>
                <a:srgbClr val="800000"/>
              </a:highlight>
              <a:latin typeface="Aptos" panose="020B0004020202020204" pitchFamily="34" charset="0"/>
            </a:rPr>
            <a:t>4. Courage</a:t>
          </a:r>
          <a:r>
            <a:rPr lang="en-US" b="1" i="0" baseline="0" dirty="0">
              <a:solidFill>
                <a:schemeClr val="bg1"/>
              </a:solidFill>
              <a:latin typeface="Aptos" panose="020B0004020202020204" pitchFamily="34" charset="0"/>
            </a:rPr>
            <a:t> </a:t>
          </a:r>
          <a:endParaRPr lang="en-US" dirty="0">
            <a:solidFill>
              <a:schemeClr val="bg1"/>
            </a:solidFill>
            <a:latin typeface="Aptos" panose="020B0004020202020204" pitchFamily="34" charset="0"/>
          </a:endParaRPr>
        </a:p>
      </dgm:t>
    </dgm:pt>
    <dgm:pt modelId="{2158194C-9EB2-4E8E-A454-F1646D4CA8DB}" type="parTrans" cxnId="{B93F29D5-8C86-46CA-A176-37590894759D}">
      <dgm:prSet/>
      <dgm:spPr/>
      <dgm:t>
        <a:bodyPr/>
        <a:lstStyle/>
        <a:p>
          <a:endParaRPr lang="en-US"/>
        </a:p>
      </dgm:t>
    </dgm:pt>
    <dgm:pt modelId="{DA48D673-AE7E-47EB-884E-A8168D1861A1}" type="sibTrans" cxnId="{B93F29D5-8C86-46CA-A176-37590894759D}">
      <dgm:prSet/>
      <dgm:spPr/>
      <dgm:t>
        <a:bodyPr/>
        <a:lstStyle/>
        <a:p>
          <a:endParaRPr lang="en-US"/>
        </a:p>
      </dgm:t>
    </dgm:pt>
    <dgm:pt modelId="{B46DF0EE-3CAF-4FFC-8FF6-5EF1616CF3EB}">
      <dgm:prSet/>
      <dgm:spPr/>
      <dgm:t>
        <a:bodyPr/>
        <a:lstStyle/>
        <a:p>
          <a:r>
            <a:rPr lang="en-US" b="1" i="0" baseline="0" dirty="0">
              <a:solidFill>
                <a:schemeClr val="bg1"/>
              </a:solidFill>
              <a:highlight>
                <a:srgbClr val="800000"/>
              </a:highlight>
              <a:latin typeface="Aptos" panose="020B0004020202020204" pitchFamily="34" charset="0"/>
            </a:rPr>
            <a:t>5. Combat </a:t>
          </a:r>
          <a:endParaRPr lang="en-US" dirty="0">
            <a:solidFill>
              <a:schemeClr val="bg1"/>
            </a:solidFill>
            <a:highlight>
              <a:srgbClr val="800000"/>
            </a:highlight>
            <a:latin typeface="Aptos" panose="020B0004020202020204" pitchFamily="34" charset="0"/>
          </a:endParaRPr>
        </a:p>
      </dgm:t>
    </dgm:pt>
    <dgm:pt modelId="{DFD0EE81-60A9-45B8-B95B-E9EAB52B3976}" type="parTrans" cxnId="{FE2C66D7-3845-4ABF-B217-873A7AE020FE}">
      <dgm:prSet/>
      <dgm:spPr/>
      <dgm:t>
        <a:bodyPr/>
        <a:lstStyle/>
        <a:p>
          <a:endParaRPr lang="en-US"/>
        </a:p>
      </dgm:t>
    </dgm:pt>
    <dgm:pt modelId="{5239EA68-BFBB-42F2-8990-6FB6E3139B67}" type="sibTrans" cxnId="{FE2C66D7-3845-4ABF-B217-873A7AE020FE}">
      <dgm:prSet/>
      <dgm:spPr/>
      <dgm:t>
        <a:bodyPr/>
        <a:lstStyle/>
        <a:p>
          <a:endParaRPr lang="en-US"/>
        </a:p>
      </dgm:t>
    </dgm:pt>
    <dgm:pt modelId="{774A308E-0829-4A66-8B76-5902BFBA54ED}" type="pres">
      <dgm:prSet presAssocID="{98786AE6-158A-4DE8-A6FF-58833141713D}" presName="vert0" presStyleCnt="0">
        <dgm:presLayoutVars>
          <dgm:dir/>
          <dgm:animOne val="branch"/>
          <dgm:animLvl val="lvl"/>
        </dgm:presLayoutVars>
      </dgm:prSet>
      <dgm:spPr/>
    </dgm:pt>
    <dgm:pt modelId="{735FFBDE-8D95-49F8-87E0-737C040F086B}" type="pres">
      <dgm:prSet presAssocID="{CAA40D92-CC80-4CC3-99F7-3447973599EC}" presName="thickLine" presStyleLbl="alignNode1" presStyleIdx="0" presStyleCnt="1"/>
      <dgm:spPr/>
    </dgm:pt>
    <dgm:pt modelId="{301EEEF6-DE67-4D69-B4DA-5926583065D3}" type="pres">
      <dgm:prSet presAssocID="{CAA40D92-CC80-4CC3-99F7-3447973599EC}" presName="horz1" presStyleCnt="0"/>
      <dgm:spPr/>
    </dgm:pt>
    <dgm:pt modelId="{2BB18ECC-073B-4279-8495-7E83CCB68E22}" type="pres">
      <dgm:prSet presAssocID="{CAA40D92-CC80-4CC3-99F7-3447973599EC}" presName="tx1" presStyleLbl="revTx" presStyleIdx="0" presStyleCnt="6"/>
      <dgm:spPr/>
    </dgm:pt>
    <dgm:pt modelId="{45879583-9363-4031-919C-26789A025AF9}" type="pres">
      <dgm:prSet presAssocID="{CAA40D92-CC80-4CC3-99F7-3447973599EC}" presName="vert1" presStyleCnt="0"/>
      <dgm:spPr/>
    </dgm:pt>
    <dgm:pt modelId="{9164C6B6-384F-4776-9B97-3BD8BDDB4B3D}" type="pres">
      <dgm:prSet presAssocID="{A1E4D17F-1857-4D4C-AC38-B62BD4CA8790}" presName="vertSpace2a" presStyleCnt="0"/>
      <dgm:spPr/>
    </dgm:pt>
    <dgm:pt modelId="{6A53CDFD-302A-42B4-BF9A-3E9A7F68B71D}" type="pres">
      <dgm:prSet presAssocID="{A1E4D17F-1857-4D4C-AC38-B62BD4CA8790}" presName="horz2" presStyleCnt="0"/>
      <dgm:spPr/>
    </dgm:pt>
    <dgm:pt modelId="{2177BA64-8749-4DC3-BC38-0627746BB65A}" type="pres">
      <dgm:prSet presAssocID="{A1E4D17F-1857-4D4C-AC38-B62BD4CA8790}" presName="horzSpace2" presStyleCnt="0"/>
      <dgm:spPr/>
    </dgm:pt>
    <dgm:pt modelId="{1485B605-2619-4AC3-BC9D-4BA7CB9BFC4D}" type="pres">
      <dgm:prSet presAssocID="{A1E4D17F-1857-4D4C-AC38-B62BD4CA8790}" presName="tx2" presStyleLbl="revTx" presStyleIdx="1" presStyleCnt="6"/>
      <dgm:spPr/>
    </dgm:pt>
    <dgm:pt modelId="{1A1CE51E-7611-4C34-9F74-75AFE7C3427C}" type="pres">
      <dgm:prSet presAssocID="{A1E4D17F-1857-4D4C-AC38-B62BD4CA8790}" presName="vert2" presStyleCnt="0"/>
      <dgm:spPr/>
    </dgm:pt>
    <dgm:pt modelId="{5B3F2C97-07EB-458A-8572-F2550A8CB83C}" type="pres">
      <dgm:prSet presAssocID="{A1E4D17F-1857-4D4C-AC38-B62BD4CA8790}" presName="thinLine2b" presStyleLbl="callout" presStyleIdx="0" presStyleCnt="5"/>
      <dgm:spPr/>
    </dgm:pt>
    <dgm:pt modelId="{0E84895E-88D5-4278-A20D-32D92FB594EA}" type="pres">
      <dgm:prSet presAssocID="{A1E4D17F-1857-4D4C-AC38-B62BD4CA8790}" presName="vertSpace2b" presStyleCnt="0"/>
      <dgm:spPr/>
    </dgm:pt>
    <dgm:pt modelId="{88C93B2D-17A6-446F-BA04-318F0440BAB2}" type="pres">
      <dgm:prSet presAssocID="{5BFAFEA7-532E-49C1-8D98-0F3C358E10EE}" presName="horz2" presStyleCnt="0"/>
      <dgm:spPr/>
    </dgm:pt>
    <dgm:pt modelId="{CF24CFDF-182F-4008-9164-E00ECDFC889D}" type="pres">
      <dgm:prSet presAssocID="{5BFAFEA7-532E-49C1-8D98-0F3C358E10EE}" presName="horzSpace2" presStyleCnt="0"/>
      <dgm:spPr/>
    </dgm:pt>
    <dgm:pt modelId="{97F660EE-EF51-4835-ABC3-9576F37D6AF4}" type="pres">
      <dgm:prSet presAssocID="{5BFAFEA7-532E-49C1-8D98-0F3C358E10EE}" presName="tx2" presStyleLbl="revTx" presStyleIdx="2" presStyleCnt="6"/>
      <dgm:spPr/>
    </dgm:pt>
    <dgm:pt modelId="{F5B0FF40-2751-4E7E-B93B-66DB8F3EBA39}" type="pres">
      <dgm:prSet presAssocID="{5BFAFEA7-532E-49C1-8D98-0F3C358E10EE}" presName="vert2" presStyleCnt="0"/>
      <dgm:spPr/>
    </dgm:pt>
    <dgm:pt modelId="{9EE63B5B-5A78-4D31-A507-639AE298A6DF}" type="pres">
      <dgm:prSet presAssocID="{5BFAFEA7-532E-49C1-8D98-0F3C358E10EE}" presName="thinLine2b" presStyleLbl="callout" presStyleIdx="1" presStyleCnt="5"/>
      <dgm:spPr/>
    </dgm:pt>
    <dgm:pt modelId="{5B0CA1F9-378C-4036-87AB-C61026DDD4DD}" type="pres">
      <dgm:prSet presAssocID="{5BFAFEA7-532E-49C1-8D98-0F3C358E10EE}" presName="vertSpace2b" presStyleCnt="0"/>
      <dgm:spPr/>
    </dgm:pt>
    <dgm:pt modelId="{404EF271-890C-42A2-B270-E40E27C20DDC}" type="pres">
      <dgm:prSet presAssocID="{1DA61E94-7039-4B66-85AF-A1072889ACB6}" presName="horz2" presStyleCnt="0"/>
      <dgm:spPr/>
    </dgm:pt>
    <dgm:pt modelId="{91BE502C-6A79-455F-813C-A360CB151429}" type="pres">
      <dgm:prSet presAssocID="{1DA61E94-7039-4B66-85AF-A1072889ACB6}" presName="horzSpace2" presStyleCnt="0"/>
      <dgm:spPr/>
    </dgm:pt>
    <dgm:pt modelId="{4E64734C-56BA-47AD-8CCE-E158A6FD0EE7}" type="pres">
      <dgm:prSet presAssocID="{1DA61E94-7039-4B66-85AF-A1072889ACB6}" presName="tx2" presStyleLbl="revTx" presStyleIdx="3" presStyleCnt="6"/>
      <dgm:spPr/>
    </dgm:pt>
    <dgm:pt modelId="{49DD47ED-44EB-4D0D-853B-88B03664C9B3}" type="pres">
      <dgm:prSet presAssocID="{1DA61E94-7039-4B66-85AF-A1072889ACB6}" presName="vert2" presStyleCnt="0"/>
      <dgm:spPr/>
    </dgm:pt>
    <dgm:pt modelId="{460A4F1B-E7E5-473F-8477-032F09260AA3}" type="pres">
      <dgm:prSet presAssocID="{1DA61E94-7039-4B66-85AF-A1072889ACB6}" presName="thinLine2b" presStyleLbl="callout" presStyleIdx="2" presStyleCnt="5"/>
      <dgm:spPr/>
    </dgm:pt>
    <dgm:pt modelId="{A3F1B54A-45CB-4F90-9B8C-95F3F0F0D5DA}" type="pres">
      <dgm:prSet presAssocID="{1DA61E94-7039-4B66-85AF-A1072889ACB6}" presName="vertSpace2b" presStyleCnt="0"/>
      <dgm:spPr/>
    </dgm:pt>
    <dgm:pt modelId="{352727C6-4612-457E-B69E-4557862B1B08}" type="pres">
      <dgm:prSet presAssocID="{CB1AC21E-E467-4397-B49E-779FDE9EF49E}" presName="horz2" presStyleCnt="0"/>
      <dgm:spPr/>
    </dgm:pt>
    <dgm:pt modelId="{3C227E13-FA33-4DF1-AD1D-4D2422F2461D}" type="pres">
      <dgm:prSet presAssocID="{CB1AC21E-E467-4397-B49E-779FDE9EF49E}" presName="horzSpace2" presStyleCnt="0"/>
      <dgm:spPr/>
    </dgm:pt>
    <dgm:pt modelId="{C1C9E004-C148-4F0A-9D6F-4A7A6FC0A71D}" type="pres">
      <dgm:prSet presAssocID="{CB1AC21E-E467-4397-B49E-779FDE9EF49E}" presName="tx2" presStyleLbl="revTx" presStyleIdx="4" presStyleCnt="6"/>
      <dgm:spPr/>
    </dgm:pt>
    <dgm:pt modelId="{D0BAA4CB-4196-4BA1-8274-E764084945F0}" type="pres">
      <dgm:prSet presAssocID="{CB1AC21E-E467-4397-B49E-779FDE9EF49E}" presName="vert2" presStyleCnt="0"/>
      <dgm:spPr/>
    </dgm:pt>
    <dgm:pt modelId="{DF4F6623-968E-49C7-BCE5-3C08BAD79CB6}" type="pres">
      <dgm:prSet presAssocID="{CB1AC21E-E467-4397-B49E-779FDE9EF49E}" presName="thinLine2b" presStyleLbl="callout" presStyleIdx="3" presStyleCnt="5"/>
      <dgm:spPr/>
    </dgm:pt>
    <dgm:pt modelId="{0C26816F-D206-419F-A231-BFA386BD1E63}" type="pres">
      <dgm:prSet presAssocID="{CB1AC21E-E467-4397-B49E-779FDE9EF49E}" presName="vertSpace2b" presStyleCnt="0"/>
      <dgm:spPr/>
    </dgm:pt>
    <dgm:pt modelId="{9E201FE7-4989-46D5-910F-7B378039BEA6}" type="pres">
      <dgm:prSet presAssocID="{B46DF0EE-3CAF-4FFC-8FF6-5EF1616CF3EB}" presName="horz2" presStyleCnt="0"/>
      <dgm:spPr/>
    </dgm:pt>
    <dgm:pt modelId="{0DC0EC6F-2B4A-402D-B81A-29C0951A5824}" type="pres">
      <dgm:prSet presAssocID="{B46DF0EE-3CAF-4FFC-8FF6-5EF1616CF3EB}" presName="horzSpace2" presStyleCnt="0"/>
      <dgm:spPr/>
    </dgm:pt>
    <dgm:pt modelId="{D326DC8E-2686-47B5-B645-524BBC621AA4}" type="pres">
      <dgm:prSet presAssocID="{B46DF0EE-3CAF-4FFC-8FF6-5EF1616CF3EB}" presName="tx2" presStyleLbl="revTx" presStyleIdx="5" presStyleCnt="6"/>
      <dgm:spPr/>
    </dgm:pt>
    <dgm:pt modelId="{15246762-E672-4C1B-8E6F-A08DCCBF8BCD}" type="pres">
      <dgm:prSet presAssocID="{B46DF0EE-3CAF-4FFC-8FF6-5EF1616CF3EB}" presName="vert2" presStyleCnt="0"/>
      <dgm:spPr/>
    </dgm:pt>
    <dgm:pt modelId="{BCDBE67E-CA35-4D14-B88B-D0216138D1E5}" type="pres">
      <dgm:prSet presAssocID="{B46DF0EE-3CAF-4FFC-8FF6-5EF1616CF3EB}" presName="thinLine2b" presStyleLbl="callout" presStyleIdx="4" presStyleCnt="5"/>
      <dgm:spPr/>
    </dgm:pt>
    <dgm:pt modelId="{318EB438-0D23-4C8F-A444-979AA4130859}" type="pres">
      <dgm:prSet presAssocID="{B46DF0EE-3CAF-4FFC-8FF6-5EF1616CF3EB}" presName="vertSpace2b" presStyleCnt="0"/>
      <dgm:spPr/>
    </dgm:pt>
  </dgm:ptLst>
  <dgm:cxnLst>
    <dgm:cxn modelId="{FE515A40-A456-4B7E-9060-C85D2AF2B7E3}" type="presOf" srcId="{98786AE6-158A-4DE8-A6FF-58833141713D}" destId="{774A308E-0829-4A66-8B76-5902BFBA54ED}" srcOrd="0" destOrd="0" presId="urn:microsoft.com/office/officeart/2008/layout/LinedList"/>
    <dgm:cxn modelId="{36EBAA5D-93E8-4A72-A150-FDFFFDD45180}" srcId="{CAA40D92-CC80-4CC3-99F7-3447973599EC}" destId="{A1E4D17F-1857-4D4C-AC38-B62BD4CA8790}" srcOrd="0" destOrd="0" parTransId="{B98FA6FB-BA57-40E6-B5F6-B7BE2BB8540D}" sibTransId="{BFBA12F2-B961-448A-8D1D-A6B2BBE17DE8}"/>
    <dgm:cxn modelId="{A5457170-95B8-4638-BB1C-A21585B7CBE9}" srcId="{CAA40D92-CC80-4CC3-99F7-3447973599EC}" destId="{5BFAFEA7-532E-49C1-8D98-0F3C358E10EE}" srcOrd="1" destOrd="0" parTransId="{0A667DF4-ABB4-4C8C-A3C8-8045A8DF91BD}" sibTransId="{E9B2C97F-9194-4013-A415-9FA26E46B013}"/>
    <dgm:cxn modelId="{22771D54-1853-4EB8-BD90-338C47EAE650}" type="presOf" srcId="{CAA40D92-CC80-4CC3-99F7-3447973599EC}" destId="{2BB18ECC-073B-4279-8495-7E83CCB68E22}" srcOrd="0" destOrd="0" presId="urn:microsoft.com/office/officeart/2008/layout/LinedList"/>
    <dgm:cxn modelId="{35C8F278-32B3-4DF1-B312-A694F681A143}" srcId="{98786AE6-158A-4DE8-A6FF-58833141713D}" destId="{CAA40D92-CC80-4CC3-99F7-3447973599EC}" srcOrd="0" destOrd="0" parTransId="{DD211931-7146-43EF-B9E9-F818537BD1C5}" sibTransId="{BA41FFE2-85F6-4127-9966-C5FA0E5F99A7}"/>
    <dgm:cxn modelId="{4380E6A0-D4F9-4DEA-A9D9-4F699B313A2D}" type="presOf" srcId="{CB1AC21E-E467-4397-B49E-779FDE9EF49E}" destId="{C1C9E004-C148-4F0A-9D6F-4A7A6FC0A71D}" srcOrd="0" destOrd="0" presId="urn:microsoft.com/office/officeart/2008/layout/LinedList"/>
    <dgm:cxn modelId="{13E286C1-A843-4455-B5DE-A763F8FCDBD6}" srcId="{CAA40D92-CC80-4CC3-99F7-3447973599EC}" destId="{1DA61E94-7039-4B66-85AF-A1072889ACB6}" srcOrd="2" destOrd="0" parTransId="{2473F980-80B4-489B-8026-A66EBCCA6235}" sibTransId="{658FEA0C-5BC9-46FE-93D5-D46BFD72AD7F}"/>
    <dgm:cxn modelId="{B08E35D1-5F92-452E-9D23-B49F3DCD1B93}" type="presOf" srcId="{B46DF0EE-3CAF-4FFC-8FF6-5EF1616CF3EB}" destId="{D326DC8E-2686-47B5-B645-524BBC621AA4}" srcOrd="0" destOrd="0" presId="urn:microsoft.com/office/officeart/2008/layout/LinedList"/>
    <dgm:cxn modelId="{3CAA8BD3-6D6A-4D0F-9912-A7980228AC1A}" type="presOf" srcId="{1DA61E94-7039-4B66-85AF-A1072889ACB6}" destId="{4E64734C-56BA-47AD-8CCE-E158A6FD0EE7}" srcOrd="0" destOrd="0" presId="urn:microsoft.com/office/officeart/2008/layout/LinedList"/>
    <dgm:cxn modelId="{B93F29D5-8C86-46CA-A176-37590894759D}" srcId="{CAA40D92-CC80-4CC3-99F7-3447973599EC}" destId="{CB1AC21E-E467-4397-B49E-779FDE9EF49E}" srcOrd="3" destOrd="0" parTransId="{2158194C-9EB2-4E8E-A454-F1646D4CA8DB}" sibTransId="{DA48D673-AE7E-47EB-884E-A8168D1861A1}"/>
    <dgm:cxn modelId="{FE2C66D7-3845-4ABF-B217-873A7AE020FE}" srcId="{CAA40D92-CC80-4CC3-99F7-3447973599EC}" destId="{B46DF0EE-3CAF-4FFC-8FF6-5EF1616CF3EB}" srcOrd="4" destOrd="0" parTransId="{DFD0EE81-60A9-45B8-B95B-E9EAB52B3976}" sibTransId="{5239EA68-BFBB-42F2-8990-6FB6E3139B67}"/>
    <dgm:cxn modelId="{635652DD-0D80-476A-933C-91B174F7ADA9}" type="presOf" srcId="{A1E4D17F-1857-4D4C-AC38-B62BD4CA8790}" destId="{1485B605-2619-4AC3-BC9D-4BA7CB9BFC4D}" srcOrd="0" destOrd="0" presId="urn:microsoft.com/office/officeart/2008/layout/LinedList"/>
    <dgm:cxn modelId="{2EDF0EFC-E831-4C76-8D7A-67FD022FF490}" type="presOf" srcId="{5BFAFEA7-532E-49C1-8D98-0F3C358E10EE}" destId="{97F660EE-EF51-4835-ABC3-9576F37D6AF4}" srcOrd="0" destOrd="0" presId="urn:microsoft.com/office/officeart/2008/layout/LinedList"/>
    <dgm:cxn modelId="{521F0B46-5D0A-4550-8E4D-07D5BEB433E1}" type="presParOf" srcId="{774A308E-0829-4A66-8B76-5902BFBA54ED}" destId="{735FFBDE-8D95-49F8-87E0-737C040F086B}" srcOrd="0" destOrd="0" presId="urn:microsoft.com/office/officeart/2008/layout/LinedList"/>
    <dgm:cxn modelId="{4CB5180D-5506-4539-AA7E-11E3B3D6BE31}" type="presParOf" srcId="{774A308E-0829-4A66-8B76-5902BFBA54ED}" destId="{301EEEF6-DE67-4D69-B4DA-5926583065D3}" srcOrd="1" destOrd="0" presId="urn:microsoft.com/office/officeart/2008/layout/LinedList"/>
    <dgm:cxn modelId="{812BAEDD-206E-4471-A5F5-84F489FB9F11}" type="presParOf" srcId="{301EEEF6-DE67-4D69-B4DA-5926583065D3}" destId="{2BB18ECC-073B-4279-8495-7E83CCB68E22}" srcOrd="0" destOrd="0" presId="urn:microsoft.com/office/officeart/2008/layout/LinedList"/>
    <dgm:cxn modelId="{1C236B5D-33AC-4E5C-8C41-E713371DBBB5}" type="presParOf" srcId="{301EEEF6-DE67-4D69-B4DA-5926583065D3}" destId="{45879583-9363-4031-919C-26789A025AF9}" srcOrd="1" destOrd="0" presId="urn:microsoft.com/office/officeart/2008/layout/LinedList"/>
    <dgm:cxn modelId="{47C5A26B-3EC8-42E8-9F76-1E0EC48A08C7}" type="presParOf" srcId="{45879583-9363-4031-919C-26789A025AF9}" destId="{9164C6B6-384F-4776-9B97-3BD8BDDB4B3D}" srcOrd="0" destOrd="0" presId="urn:microsoft.com/office/officeart/2008/layout/LinedList"/>
    <dgm:cxn modelId="{83F23E22-4105-4712-8BD0-B68170980417}" type="presParOf" srcId="{45879583-9363-4031-919C-26789A025AF9}" destId="{6A53CDFD-302A-42B4-BF9A-3E9A7F68B71D}" srcOrd="1" destOrd="0" presId="urn:microsoft.com/office/officeart/2008/layout/LinedList"/>
    <dgm:cxn modelId="{23854939-FCF0-4675-B4D4-3A8FD19EB42B}" type="presParOf" srcId="{6A53CDFD-302A-42B4-BF9A-3E9A7F68B71D}" destId="{2177BA64-8749-4DC3-BC38-0627746BB65A}" srcOrd="0" destOrd="0" presId="urn:microsoft.com/office/officeart/2008/layout/LinedList"/>
    <dgm:cxn modelId="{79F43596-1237-4E13-8556-904345F46187}" type="presParOf" srcId="{6A53CDFD-302A-42B4-BF9A-3E9A7F68B71D}" destId="{1485B605-2619-4AC3-BC9D-4BA7CB9BFC4D}" srcOrd="1" destOrd="0" presId="urn:microsoft.com/office/officeart/2008/layout/LinedList"/>
    <dgm:cxn modelId="{48DC9061-279F-4697-AB9E-E6D466DE3EB2}" type="presParOf" srcId="{6A53CDFD-302A-42B4-BF9A-3E9A7F68B71D}" destId="{1A1CE51E-7611-4C34-9F74-75AFE7C3427C}" srcOrd="2" destOrd="0" presId="urn:microsoft.com/office/officeart/2008/layout/LinedList"/>
    <dgm:cxn modelId="{6AB0E1B1-7078-4A41-8B00-0AC18AE31D18}" type="presParOf" srcId="{45879583-9363-4031-919C-26789A025AF9}" destId="{5B3F2C97-07EB-458A-8572-F2550A8CB83C}" srcOrd="2" destOrd="0" presId="urn:microsoft.com/office/officeart/2008/layout/LinedList"/>
    <dgm:cxn modelId="{BEC78678-9EFC-41EA-8767-D462655309FD}" type="presParOf" srcId="{45879583-9363-4031-919C-26789A025AF9}" destId="{0E84895E-88D5-4278-A20D-32D92FB594EA}" srcOrd="3" destOrd="0" presId="urn:microsoft.com/office/officeart/2008/layout/LinedList"/>
    <dgm:cxn modelId="{55723CAF-4E79-4198-88B2-BF803E0957F9}" type="presParOf" srcId="{45879583-9363-4031-919C-26789A025AF9}" destId="{88C93B2D-17A6-446F-BA04-318F0440BAB2}" srcOrd="4" destOrd="0" presId="urn:microsoft.com/office/officeart/2008/layout/LinedList"/>
    <dgm:cxn modelId="{558A119D-C582-4259-A7F5-E13AAF7149BF}" type="presParOf" srcId="{88C93B2D-17A6-446F-BA04-318F0440BAB2}" destId="{CF24CFDF-182F-4008-9164-E00ECDFC889D}" srcOrd="0" destOrd="0" presId="urn:microsoft.com/office/officeart/2008/layout/LinedList"/>
    <dgm:cxn modelId="{8D2D0D7E-BD14-4C06-82D8-F8DCD874816B}" type="presParOf" srcId="{88C93B2D-17A6-446F-BA04-318F0440BAB2}" destId="{97F660EE-EF51-4835-ABC3-9576F37D6AF4}" srcOrd="1" destOrd="0" presId="urn:microsoft.com/office/officeart/2008/layout/LinedList"/>
    <dgm:cxn modelId="{F110D0C2-A262-48C0-AD67-8DC6196684CF}" type="presParOf" srcId="{88C93B2D-17A6-446F-BA04-318F0440BAB2}" destId="{F5B0FF40-2751-4E7E-B93B-66DB8F3EBA39}" srcOrd="2" destOrd="0" presId="urn:microsoft.com/office/officeart/2008/layout/LinedList"/>
    <dgm:cxn modelId="{A288C310-792D-497E-A177-219DCFB228B2}" type="presParOf" srcId="{45879583-9363-4031-919C-26789A025AF9}" destId="{9EE63B5B-5A78-4D31-A507-639AE298A6DF}" srcOrd="5" destOrd="0" presId="urn:microsoft.com/office/officeart/2008/layout/LinedList"/>
    <dgm:cxn modelId="{BA0482EF-B346-415E-9664-1EAF155D440A}" type="presParOf" srcId="{45879583-9363-4031-919C-26789A025AF9}" destId="{5B0CA1F9-378C-4036-87AB-C61026DDD4DD}" srcOrd="6" destOrd="0" presId="urn:microsoft.com/office/officeart/2008/layout/LinedList"/>
    <dgm:cxn modelId="{F7AF1EA4-3301-4CD9-B571-6789052C5FE8}" type="presParOf" srcId="{45879583-9363-4031-919C-26789A025AF9}" destId="{404EF271-890C-42A2-B270-E40E27C20DDC}" srcOrd="7" destOrd="0" presId="urn:microsoft.com/office/officeart/2008/layout/LinedList"/>
    <dgm:cxn modelId="{6910072A-F312-4467-8AFB-70B736C348F8}" type="presParOf" srcId="{404EF271-890C-42A2-B270-E40E27C20DDC}" destId="{91BE502C-6A79-455F-813C-A360CB151429}" srcOrd="0" destOrd="0" presId="urn:microsoft.com/office/officeart/2008/layout/LinedList"/>
    <dgm:cxn modelId="{8A6B994C-BDD6-4A28-8409-07F37427DBA7}" type="presParOf" srcId="{404EF271-890C-42A2-B270-E40E27C20DDC}" destId="{4E64734C-56BA-47AD-8CCE-E158A6FD0EE7}" srcOrd="1" destOrd="0" presId="urn:microsoft.com/office/officeart/2008/layout/LinedList"/>
    <dgm:cxn modelId="{3B247AA3-70B2-4F7B-B5EC-EECBD52E526A}" type="presParOf" srcId="{404EF271-890C-42A2-B270-E40E27C20DDC}" destId="{49DD47ED-44EB-4D0D-853B-88B03664C9B3}" srcOrd="2" destOrd="0" presId="urn:microsoft.com/office/officeart/2008/layout/LinedList"/>
    <dgm:cxn modelId="{D576176E-876E-41B7-9A19-4E0D6212CC79}" type="presParOf" srcId="{45879583-9363-4031-919C-26789A025AF9}" destId="{460A4F1B-E7E5-473F-8477-032F09260AA3}" srcOrd="8" destOrd="0" presId="urn:microsoft.com/office/officeart/2008/layout/LinedList"/>
    <dgm:cxn modelId="{2FF44F63-427F-4C19-956D-87F162F7EB69}" type="presParOf" srcId="{45879583-9363-4031-919C-26789A025AF9}" destId="{A3F1B54A-45CB-4F90-9B8C-95F3F0F0D5DA}" srcOrd="9" destOrd="0" presId="urn:microsoft.com/office/officeart/2008/layout/LinedList"/>
    <dgm:cxn modelId="{7FC2FDD7-BAFB-4A59-8BF1-8259E3311844}" type="presParOf" srcId="{45879583-9363-4031-919C-26789A025AF9}" destId="{352727C6-4612-457E-B69E-4557862B1B08}" srcOrd="10" destOrd="0" presId="urn:microsoft.com/office/officeart/2008/layout/LinedList"/>
    <dgm:cxn modelId="{5E1E841C-6548-409E-8B45-956C9C576AC0}" type="presParOf" srcId="{352727C6-4612-457E-B69E-4557862B1B08}" destId="{3C227E13-FA33-4DF1-AD1D-4D2422F2461D}" srcOrd="0" destOrd="0" presId="urn:microsoft.com/office/officeart/2008/layout/LinedList"/>
    <dgm:cxn modelId="{45D44F30-D9A1-4A5A-AF8B-BBEEB3E36CB3}" type="presParOf" srcId="{352727C6-4612-457E-B69E-4557862B1B08}" destId="{C1C9E004-C148-4F0A-9D6F-4A7A6FC0A71D}" srcOrd="1" destOrd="0" presId="urn:microsoft.com/office/officeart/2008/layout/LinedList"/>
    <dgm:cxn modelId="{400A9F7A-366B-47D9-BFC9-1345768BF6E2}" type="presParOf" srcId="{352727C6-4612-457E-B69E-4557862B1B08}" destId="{D0BAA4CB-4196-4BA1-8274-E764084945F0}" srcOrd="2" destOrd="0" presId="urn:microsoft.com/office/officeart/2008/layout/LinedList"/>
    <dgm:cxn modelId="{3B1F67E5-7596-4A7A-A5B2-0C11FA5C6C82}" type="presParOf" srcId="{45879583-9363-4031-919C-26789A025AF9}" destId="{DF4F6623-968E-49C7-BCE5-3C08BAD79CB6}" srcOrd="11" destOrd="0" presId="urn:microsoft.com/office/officeart/2008/layout/LinedList"/>
    <dgm:cxn modelId="{4E0A220B-A2BF-4BEB-A97A-507099D254EA}" type="presParOf" srcId="{45879583-9363-4031-919C-26789A025AF9}" destId="{0C26816F-D206-419F-A231-BFA386BD1E63}" srcOrd="12" destOrd="0" presId="urn:microsoft.com/office/officeart/2008/layout/LinedList"/>
    <dgm:cxn modelId="{DE2BBE04-4CB8-4052-BAB8-0A576922D6CB}" type="presParOf" srcId="{45879583-9363-4031-919C-26789A025AF9}" destId="{9E201FE7-4989-46D5-910F-7B378039BEA6}" srcOrd="13" destOrd="0" presId="urn:microsoft.com/office/officeart/2008/layout/LinedList"/>
    <dgm:cxn modelId="{BB9FF285-A83E-4FF7-938A-4FD0A33403CC}" type="presParOf" srcId="{9E201FE7-4989-46D5-910F-7B378039BEA6}" destId="{0DC0EC6F-2B4A-402D-B81A-29C0951A5824}" srcOrd="0" destOrd="0" presId="urn:microsoft.com/office/officeart/2008/layout/LinedList"/>
    <dgm:cxn modelId="{E29F664A-398C-4FAB-9CB6-A24704F1DA97}" type="presParOf" srcId="{9E201FE7-4989-46D5-910F-7B378039BEA6}" destId="{D326DC8E-2686-47B5-B645-524BBC621AA4}" srcOrd="1" destOrd="0" presId="urn:microsoft.com/office/officeart/2008/layout/LinedList"/>
    <dgm:cxn modelId="{0D1D2934-4B23-4646-A5EE-0413A97E8C84}" type="presParOf" srcId="{9E201FE7-4989-46D5-910F-7B378039BEA6}" destId="{15246762-E672-4C1B-8E6F-A08DCCBF8BCD}" srcOrd="2" destOrd="0" presId="urn:microsoft.com/office/officeart/2008/layout/LinedList"/>
    <dgm:cxn modelId="{849A3D55-B7AA-4826-BEEC-A38E53422EEB}" type="presParOf" srcId="{45879583-9363-4031-919C-26789A025AF9}" destId="{BCDBE67E-CA35-4D14-B88B-D0216138D1E5}" srcOrd="14" destOrd="0" presId="urn:microsoft.com/office/officeart/2008/layout/LinedList"/>
    <dgm:cxn modelId="{ECAE2021-9A0E-46F3-A081-ED35B2C14B12}" type="presParOf" srcId="{45879583-9363-4031-919C-26789A025AF9}" destId="{318EB438-0D23-4C8F-A444-979AA4130859}"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FFBDE-8D95-49F8-87E0-737C040F086B}">
      <dsp:nvSpPr>
        <dsp:cNvPr id="0" name=""/>
        <dsp:cNvSpPr/>
      </dsp:nvSpPr>
      <dsp:spPr>
        <a:xfrm>
          <a:off x="0" y="0"/>
          <a:ext cx="628192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18ECC-073B-4279-8495-7E83CCB68E22}">
      <dsp:nvSpPr>
        <dsp:cNvPr id="0" name=""/>
        <dsp:cNvSpPr/>
      </dsp:nvSpPr>
      <dsp:spPr>
        <a:xfrm>
          <a:off x="0" y="0"/>
          <a:ext cx="1256385" cy="3648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solidFill>
                <a:schemeClr val="bg1"/>
              </a:solidFill>
              <a:highlight>
                <a:srgbClr val="800000"/>
              </a:highlight>
              <a:latin typeface="Aptos" panose="020B0004020202020204" pitchFamily="34" charset="0"/>
            </a:rPr>
            <a:t>I</a:t>
          </a:r>
          <a:r>
            <a:rPr lang="en-US" sz="3400" b="1" i="0" kern="1200" baseline="0" dirty="0">
              <a:solidFill>
                <a:schemeClr val="bg1"/>
              </a:solidFill>
              <a:highlight>
                <a:srgbClr val="800000"/>
              </a:highlight>
              <a:latin typeface="Aptos" panose="020B0004020202020204" pitchFamily="34" charset="0"/>
            </a:rPr>
            <a:t>t will take:</a:t>
          </a:r>
          <a:endParaRPr lang="en-US" sz="3400" kern="1200" dirty="0">
            <a:solidFill>
              <a:schemeClr val="bg1"/>
            </a:solidFill>
            <a:highlight>
              <a:srgbClr val="800000"/>
            </a:highlight>
            <a:latin typeface="Aptos" panose="020B0004020202020204" pitchFamily="34" charset="0"/>
          </a:endParaRPr>
        </a:p>
      </dsp:txBody>
      <dsp:txXfrm>
        <a:off x="0" y="0"/>
        <a:ext cx="1256385" cy="3648456"/>
      </dsp:txXfrm>
    </dsp:sp>
    <dsp:sp modelId="{1485B605-2619-4AC3-BC9D-4BA7CB9BFC4D}">
      <dsp:nvSpPr>
        <dsp:cNvPr id="0" name=""/>
        <dsp:cNvSpPr/>
      </dsp:nvSpPr>
      <dsp:spPr>
        <a:xfrm>
          <a:off x="1350614" y="34382"/>
          <a:ext cx="4931313" cy="6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0" kern="1200" baseline="0" dirty="0">
              <a:solidFill>
                <a:schemeClr val="bg1"/>
              </a:solidFill>
              <a:highlight>
                <a:srgbClr val="800000"/>
              </a:highlight>
              <a:latin typeface="Aptos" panose="020B0004020202020204" pitchFamily="34" charset="0"/>
            </a:rPr>
            <a:t>1. Coordination </a:t>
          </a:r>
          <a:endParaRPr lang="en-US" sz="3100" kern="1200" dirty="0">
            <a:solidFill>
              <a:schemeClr val="bg1"/>
            </a:solidFill>
            <a:highlight>
              <a:srgbClr val="800000"/>
            </a:highlight>
            <a:latin typeface="Aptos" panose="020B0004020202020204" pitchFamily="34" charset="0"/>
          </a:endParaRPr>
        </a:p>
      </dsp:txBody>
      <dsp:txXfrm>
        <a:off x="1350614" y="34382"/>
        <a:ext cx="4931313" cy="687648"/>
      </dsp:txXfrm>
    </dsp:sp>
    <dsp:sp modelId="{5B3F2C97-07EB-458A-8572-F2550A8CB83C}">
      <dsp:nvSpPr>
        <dsp:cNvPr id="0" name=""/>
        <dsp:cNvSpPr/>
      </dsp:nvSpPr>
      <dsp:spPr>
        <a:xfrm>
          <a:off x="1256385" y="722030"/>
          <a:ext cx="50255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660EE-EF51-4835-ABC3-9576F37D6AF4}">
      <dsp:nvSpPr>
        <dsp:cNvPr id="0" name=""/>
        <dsp:cNvSpPr/>
      </dsp:nvSpPr>
      <dsp:spPr>
        <a:xfrm>
          <a:off x="1350614" y="756413"/>
          <a:ext cx="4931313" cy="6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0" kern="1200" baseline="0" dirty="0">
              <a:solidFill>
                <a:schemeClr val="bg1"/>
              </a:solidFill>
              <a:highlight>
                <a:srgbClr val="800000"/>
              </a:highlight>
              <a:latin typeface="Aptos" panose="020B0004020202020204" pitchFamily="34" charset="0"/>
            </a:rPr>
            <a:t>2. Connection </a:t>
          </a:r>
          <a:endParaRPr lang="en-US" sz="3100" kern="1200" dirty="0">
            <a:solidFill>
              <a:schemeClr val="bg1"/>
            </a:solidFill>
            <a:highlight>
              <a:srgbClr val="800000"/>
            </a:highlight>
            <a:latin typeface="Aptos" panose="020B0004020202020204" pitchFamily="34" charset="0"/>
          </a:endParaRPr>
        </a:p>
      </dsp:txBody>
      <dsp:txXfrm>
        <a:off x="1350614" y="756413"/>
        <a:ext cx="4931313" cy="687648"/>
      </dsp:txXfrm>
    </dsp:sp>
    <dsp:sp modelId="{9EE63B5B-5A78-4D31-A507-639AE298A6DF}">
      <dsp:nvSpPr>
        <dsp:cNvPr id="0" name=""/>
        <dsp:cNvSpPr/>
      </dsp:nvSpPr>
      <dsp:spPr>
        <a:xfrm>
          <a:off x="1256385" y="1444061"/>
          <a:ext cx="50255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64734C-56BA-47AD-8CCE-E158A6FD0EE7}">
      <dsp:nvSpPr>
        <dsp:cNvPr id="0" name=""/>
        <dsp:cNvSpPr/>
      </dsp:nvSpPr>
      <dsp:spPr>
        <a:xfrm>
          <a:off x="1350614" y="1478444"/>
          <a:ext cx="4931313" cy="6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0" kern="1200" baseline="0" dirty="0">
              <a:solidFill>
                <a:schemeClr val="bg1"/>
              </a:solidFill>
              <a:highlight>
                <a:srgbClr val="800000"/>
              </a:highlight>
              <a:latin typeface="Aptos" panose="020B0004020202020204" pitchFamily="34" charset="0"/>
            </a:rPr>
            <a:t>3. Communication</a:t>
          </a:r>
          <a:r>
            <a:rPr lang="en-US" sz="3100" b="1" i="0" kern="1200" baseline="0" dirty="0">
              <a:solidFill>
                <a:schemeClr val="bg1"/>
              </a:solidFill>
              <a:latin typeface="Aptos" panose="020B0004020202020204" pitchFamily="34" charset="0"/>
            </a:rPr>
            <a:t> </a:t>
          </a:r>
          <a:endParaRPr lang="en-US" sz="3100" kern="1200" dirty="0">
            <a:solidFill>
              <a:schemeClr val="bg1"/>
            </a:solidFill>
            <a:latin typeface="Aptos" panose="020B0004020202020204" pitchFamily="34" charset="0"/>
          </a:endParaRPr>
        </a:p>
      </dsp:txBody>
      <dsp:txXfrm>
        <a:off x="1350614" y="1478444"/>
        <a:ext cx="4931313" cy="687648"/>
      </dsp:txXfrm>
    </dsp:sp>
    <dsp:sp modelId="{460A4F1B-E7E5-473F-8477-032F09260AA3}">
      <dsp:nvSpPr>
        <dsp:cNvPr id="0" name=""/>
        <dsp:cNvSpPr/>
      </dsp:nvSpPr>
      <dsp:spPr>
        <a:xfrm>
          <a:off x="1256385" y="2166092"/>
          <a:ext cx="50255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C9E004-C148-4F0A-9D6F-4A7A6FC0A71D}">
      <dsp:nvSpPr>
        <dsp:cNvPr id="0" name=""/>
        <dsp:cNvSpPr/>
      </dsp:nvSpPr>
      <dsp:spPr>
        <a:xfrm>
          <a:off x="1350614" y="2200475"/>
          <a:ext cx="4931313" cy="6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0" kern="1200" baseline="0" dirty="0">
              <a:solidFill>
                <a:schemeClr val="bg1"/>
              </a:solidFill>
              <a:highlight>
                <a:srgbClr val="800000"/>
              </a:highlight>
              <a:latin typeface="Aptos" panose="020B0004020202020204" pitchFamily="34" charset="0"/>
            </a:rPr>
            <a:t>4. Courage</a:t>
          </a:r>
          <a:r>
            <a:rPr lang="en-US" sz="3100" b="1" i="0" kern="1200" baseline="0" dirty="0">
              <a:solidFill>
                <a:schemeClr val="bg1"/>
              </a:solidFill>
              <a:latin typeface="Aptos" panose="020B0004020202020204" pitchFamily="34" charset="0"/>
            </a:rPr>
            <a:t> </a:t>
          </a:r>
          <a:endParaRPr lang="en-US" sz="3100" kern="1200" dirty="0">
            <a:solidFill>
              <a:schemeClr val="bg1"/>
            </a:solidFill>
            <a:latin typeface="Aptos" panose="020B0004020202020204" pitchFamily="34" charset="0"/>
          </a:endParaRPr>
        </a:p>
      </dsp:txBody>
      <dsp:txXfrm>
        <a:off x="1350614" y="2200475"/>
        <a:ext cx="4931313" cy="687648"/>
      </dsp:txXfrm>
    </dsp:sp>
    <dsp:sp modelId="{DF4F6623-968E-49C7-BCE5-3C08BAD79CB6}">
      <dsp:nvSpPr>
        <dsp:cNvPr id="0" name=""/>
        <dsp:cNvSpPr/>
      </dsp:nvSpPr>
      <dsp:spPr>
        <a:xfrm>
          <a:off x="1256385" y="2888123"/>
          <a:ext cx="50255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26DC8E-2686-47B5-B645-524BBC621AA4}">
      <dsp:nvSpPr>
        <dsp:cNvPr id="0" name=""/>
        <dsp:cNvSpPr/>
      </dsp:nvSpPr>
      <dsp:spPr>
        <a:xfrm>
          <a:off x="1350614" y="2922505"/>
          <a:ext cx="4931313" cy="687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0" kern="1200" baseline="0" dirty="0">
              <a:solidFill>
                <a:schemeClr val="bg1"/>
              </a:solidFill>
              <a:highlight>
                <a:srgbClr val="800000"/>
              </a:highlight>
              <a:latin typeface="Aptos" panose="020B0004020202020204" pitchFamily="34" charset="0"/>
            </a:rPr>
            <a:t>5. Combat </a:t>
          </a:r>
          <a:endParaRPr lang="en-US" sz="3100" kern="1200" dirty="0">
            <a:solidFill>
              <a:schemeClr val="bg1"/>
            </a:solidFill>
            <a:highlight>
              <a:srgbClr val="800000"/>
            </a:highlight>
            <a:latin typeface="Aptos" panose="020B0004020202020204" pitchFamily="34" charset="0"/>
          </a:endParaRPr>
        </a:p>
      </dsp:txBody>
      <dsp:txXfrm>
        <a:off x="1350614" y="2922505"/>
        <a:ext cx="4931313" cy="687648"/>
      </dsp:txXfrm>
    </dsp:sp>
    <dsp:sp modelId="{BCDBE67E-CA35-4D14-B88B-D0216138D1E5}">
      <dsp:nvSpPr>
        <dsp:cNvPr id="0" name=""/>
        <dsp:cNvSpPr/>
      </dsp:nvSpPr>
      <dsp:spPr>
        <a:xfrm>
          <a:off x="1256385" y="3610154"/>
          <a:ext cx="502554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86E42-93B7-477D-B6C4-F0F26347910F}" type="datetimeFigureOut">
              <a:rPr lang="en-AU" smtClean="0"/>
              <a:t>27/09/2025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E10EB-F9BD-4AF6-A425-B29407E3B8CB}" type="slidenum">
              <a:rPr lang="en-AU" smtClean="0"/>
              <a:t>‹#›</a:t>
            </a:fld>
            <a:endParaRPr lang="en-AU"/>
          </a:p>
        </p:txBody>
      </p:sp>
    </p:spTree>
    <p:extLst>
      <p:ext uri="{BB962C8B-B14F-4D97-AF65-F5344CB8AC3E}">
        <p14:creationId xmlns:p14="http://schemas.microsoft.com/office/powerpoint/2010/main" val="1503457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DCAEC-566B-60C8-7925-8702383EB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6D63C-1999-F659-B998-542228857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9B899-AB52-71AD-8B81-8896525DAF1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28369A3-6DDC-2700-3FE3-9CD90AA4B99F}"/>
              </a:ext>
            </a:extLst>
          </p:cNvPr>
          <p:cNvSpPr>
            <a:spLocks noGrp="1"/>
          </p:cNvSpPr>
          <p:nvPr>
            <p:ph type="sldNum" sz="quarter" idx="5"/>
          </p:nvPr>
        </p:nvSpPr>
        <p:spPr/>
        <p:txBody>
          <a:bodyPr/>
          <a:lstStyle/>
          <a:p>
            <a:fld id="{5C5E10EB-F9BD-4AF6-A425-B29407E3B8CB}" type="slidenum">
              <a:rPr lang="en-AU" smtClean="0"/>
              <a:t>8</a:t>
            </a:fld>
            <a:endParaRPr lang="en-AU"/>
          </a:p>
        </p:txBody>
      </p:sp>
    </p:spTree>
    <p:extLst>
      <p:ext uri="{BB962C8B-B14F-4D97-AF65-F5344CB8AC3E}">
        <p14:creationId xmlns:p14="http://schemas.microsoft.com/office/powerpoint/2010/main" val="6119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C5E10EB-F9BD-4AF6-A425-B29407E3B8CB}" type="slidenum">
              <a:rPr lang="en-AU" smtClean="0"/>
              <a:t>9</a:t>
            </a:fld>
            <a:endParaRPr lang="en-AU"/>
          </a:p>
        </p:txBody>
      </p:sp>
    </p:spTree>
    <p:extLst>
      <p:ext uri="{BB962C8B-B14F-4D97-AF65-F5344CB8AC3E}">
        <p14:creationId xmlns:p14="http://schemas.microsoft.com/office/powerpoint/2010/main" val="30165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62EBBA-4170-4823-AD7C-D33B38644B7C}" type="datetimeFigureOut">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278769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2EBBA-4170-4823-AD7C-D33B38644B7C}" type="datetimeFigureOut">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228764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2EBBA-4170-4823-AD7C-D33B38644B7C}" type="datetimeFigureOut">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397412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62EBBA-4170-4823-AD7C-D33B38644B7C}" type="datetimeFigureOut">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284644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62EBBA-4170-4823-AD7C-D33B38644B7C}" type="datetimeFigureOut">
              <a:rPr lang="en-AU" smtClean="0"/>
              <a:t>27/09/2025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416990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62EBBA-4170-4823-AD7C-D33B38644B7C}" type="datetimeFigureOut">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50153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62EBBA-4170-4823-AD7C-D33B38644B7C}" type="datetimeFigureOut">
              <a:rPr lang="en-AU" smtClean="0"/>
              <a:t>27/09/2025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34280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62EBBA-4170-4823-AD7C-D33B38644B7C}" type="datetimeFigureOut">
              <a:rPr lang="en-AU" smtClean="0"/>
              <a:t>27/09/2025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1036265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2EBBA-4170-4823-AD7C-D33B38644B7C}" type="datetimeFigureOut">
              <a:rPr lang="en-AU" smtClean="0"/>
              <a:t>27/09/2025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237349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62EBBA-4170-4823-AD7C-D33B38644B7C}" type="datetimeFigureOut">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3239587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62EBBA-4170-4823-AD7C-D33B38644B7C}" type="datetimeFigureOut">
              <a:rPr lang="en-AU" smtClean="0"/>
              <a:t>27/09/2025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B214E5A-CCC0-482D-9C23-EC411B31BD65}" type="slidenum">
              <a:rPr lang="en-AU" smtClean="0"/>
              <a:t>‹#›</a:t>
            </a:fld>
            <a:endParaRPr lang="en-AU"/>
          </a:p>
        </p:txBody>
      </p:sp>
    </p:spTree>
    <p:extLst>
      <p:ext uri="{BB962C8B-B14F-4D97-AF65-F5344CB8AC3E}">
        <p14:creationId xmlns:p14="http://schemas.microsoft.com/office/powerpoint/2010/main" val="335738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2EBBA-4170-4823-AD7C-D33B38644B7C}" type="datetimeFigureOut">
              <a:rPr lang="en-AU" smtClean="0"/>
              <a:t>27/09/2025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14E5A-CCC0-482D-9C23-EC411B31BD65}" type="slidenum">
              <a:rPr lang="en-AU" smtClean="0"/>
              <a:t>‹#›</a:t>
            </a:fld>
            <a:endParaRPr lang="en-AU"/>
          </a:p>
        </p:txBody>
      </p:sp>
    </p:spTree>
    <p:extLst>
      <p:ext uri="{BB962C8B-B14F-4D97-AF65-F5344CB8AC3E}">
        <p14:creationId xmlns:p14="http://schemas.microsoft.com/office/powerpoint/2010/main" val="185621484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C07A85-497C-81A8-C3AD-500357D17660}"/>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D934246C-6D4D-5C93-3147-5178E608A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01607-0E7F-CF88-250A-228568BE5246}"/>
              </a:ext>
            </a:extLst>
          </p:cNvPr>
          <p:cNvSpPr txBox="1"/>
          <p:nvPr/>
        </p:nvSpPr>
        <p:spPr>
          <a:xfrm>
            <a:off x="704995" y="22336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ea typeface="+mn-ea"/>
                <a:cs typeface="+mn-cs"/>
              </a:rPr>
              <a:t>Let’s Get Going With The Gospel</a:t>
            </a:r>
          </a:p>
        </p:txBody>
      </p:sp>
    </p:spTree>
    <p:extLst>
      <p:ext uri="{BB962C8B-B14F-4D97-AF65-F5344CB8AC3E}">
        <p14:creationId xmlns:p14="http://schemas.microsoft.com/office/powerpoint/2010/main" val="263772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wnload Golden Cloud Nature Field Wheat HD Wallpaper by Richard Hurst">
            <a:extLst>
              <a:ext uri="{FF2B5EF4-FFF2-40B4-BE49-F238E27FC236}">
                <a16:creationId xmlns:a16="http://schemas.microsoft.com/office/drawing/2014/main" id="{23D103E0-2F76-A10A-4E47-6DDC87E04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a:extLst>
              <a:ext uri="{FF2B5EF4-FFF2-40B4-BE49-F238E27FC236}">
                <a16:creationId xmlns:a16="http://schemas.microsoft.com/office/drawing/2014/main" id="{9DF047A4-662D-0713-A673-2436A563AB03}"/>
              </a:ext>
            </a:extLst>
          </p:cNvPr>
          <p:cNvSpPr>
            <a:spLocks noGrp="1" noChangeArrowheads="1"/>
          </p:cNvSpPr>
          <p:nvPr>
            <p:ph type="title"/>
          </p:nvPr>
        </p:nvSpPr>
        <p:spPr>
          <a:xfrm>
            <a:off x="3216275" y="188913"/>
            <a:ext cx="6923088" cy="1143000"/>
          </a:xfrm>
        </p:spPr>
        <p:txBody>
          <a:bodyPr/>
          <a:lstStyle/>
          <a:p>
            <a:r>
              <a:rPr lang="en-US" altLang="en-US" sz="3200" b="1" dirty="0">
                <a:solidFill>
                  <a:schemeClr val="bg1"/>
                </a:solidFill>
                <a:highlight>
                  <a:srgbClr val="800000"/>
                </a:highlight>
                <a:latin typeface="+mn-lt"/>
              </a:rPr>
              <a:t>How the church becomes beautiful</a:t>
            </a:r>
          </a:p>
        </p:txBody>
      </p:sp>
      <p:sp>
        <p:nvSpPr>
          <p:cNvPr id="8195" name="Rectangle 3">
            <a:extLst>
              <a:ext uri="{FF2B5EF4-FFF2-40B4-BE49-F238E27FC236}">
                <a16:creationId xmlns:a16="http://schemas.microsoft.com/office/drawing/2014/main" id="{3717BFDE-D73D-FEBB-C21A-2024A41A1877}"/>
              </a:ext>
            </a:extLst>
          </p:cNvPr>
          <p:cNvSpPr>
            <a:spLocks noGrp="1" noChangeArrowheads="1"/>
          </p:cNvSpPr>
          <p:nvPr>
            <p:ph type="body" idx="1"/>
          </p:nvPr>
        </p:nvSpPr>
        <p:spPr>
          <a:xfrm>
            <a:off x="2255171" y="2293634"/>
            <a:ext cx="7949812" cy="4351338"/>
          </a:xfrm>
          <a:solidFill>
            <a:srgbClr val="800000"/>
          </a:solidFill>
        </p:spPr>
        <p:txBody>
          <a:bodyPr>
            <a:normAutofit/>
          </a:bodyPr>
          <a:lstStyle/>
          <a:p>
            <a:r>
              <a:rPr lang="en-US" altLang="en-US" b="1" dirty="0">
                <a:solidFill>
                  <a:schemeClr val="bg1"/>
                </a:solidFill>
                <a:highlight>
                  <a:srgbClr val="800000"/>
                </a:highlight>
              </a:rPr>
              <a:t>Be devoted to one another (Rom 12:10)</a:t>
            </a:r>
          </a:p>
          <a:p>
            <a:r>
              <a:rPr lang="en-US" altLang="en-US" b="1" dirty="0">
                <a:solidFill>
                  <a:schemeClr val="bg1"/>
                </a:solidFill>
                <a:highlight>
                  <a:srgbClr val="800000"/>
                </a:highlight>
              </a:rPr>
              <a:t>Let us not judge one another (Rom 14:13)</a:t>
            </a:r>
          </a:p>
          <a:p>
            <a:r>
              <a:rPr lang="en-US" altLang="en-US" b="1" dirty="0">
                <a:solidFill>
                  <a:schemeClr val="bg1"/>
                </a:solidFill>
                <a:highlight>
                  <a:srgbClr val="800000"/>
                </a:highlight>
              </a:rPr>
              <a:t>Build one another up (Rom 14:19)</a:t>
            </a:r>
          </a:p>
          <a:p>
            <a:r>
              <a:rPr lang="en-US" altLang="en-US" b="1" dirty="0">
                <a:solidFill>
                  <a:schemeClr val="bg1"/>
                </a:solidFill>
                <a:highlight>
                  <a:srgbClr val="800000"/>
                </a:highlight>
              </a:rPr>
              <a:t>Be of the same mind with one another (Rom 15:5)</a:t>
            </a:r>
          </a:p>
          <a:p>
            <a:r>
              <a:rPr lang="en-US" altLang="en-US" b="1" dirty="0">
                <a:solidFill>
                  <a:schemeClr val="bg1"/>
                </a:solidFill>
                <a:highlight>
                  <a:srgbClr val="800000"/>
                </a:highlight>
              </a:rPr>
              <a:t>Accept one another (Rom 15:7)</a:t>
            </a:r>
          </a:p>
          <a:p>
            <a:r>
              <a:rPr lang="en-US" altLang="en-US" b="1" dirty="0">
                <a:solidFill>
                  <a:schemeClr val="bg1"/>
                </a:solidFill>
                <a:highlight>
                  <a:srgbClr val="800000"/>
                </a:highlight>
              </a:rPr>
              <a:t>Admonish one another (Rom 15:14)</a:t>
            </a:r>
          </a:p>
          <a:p>
            <a:r>
              <a:rPr lang="en-US" altLang="en-US" b="1" dirty="0">
                <a:solidFill>
                  <a:schemeClr val="bg1"/>
                </a:solidFill>
                <a:highlight>
                  <a:srgbClr val="800000"/>
                </a:highlight>
              </a:rPr>
              <a:t>Care for one another (1 Cor 12:25)</a:t>
            </a:r>
          </a:p>
          <a:p>
            <a:r>
              <a:rPr lang="en-US" altLang="en-US" b="1" dirty="0">
                <a:solidFill>
                  <a:schemeClr val="bg1"/>
                </a:solidFill>
                <a:highlight>
                  <a:srgbClr val="800000"/>
                </a:highlight>
              </a:rPr>
              <a:t>Serve one another (Gal 5:13)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wnload Golden Cloud Nature Field Wheat HD Wallpaper by Richard Hurst">
            <a:extLst>
              <a:ext uri="{FF2B5EF4-FFF2-40B4-BE49-F238E27FC236}">
                <a16:creationId xmlns:a16="http://schemas.microsoft.com/office/drawing/2014/main" id="{5068EB26-A948-F611-57A3-CA3AA1ABC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2">
            <a:extLst>
              <a:ext uri="{FF2B5EF4-FFF2-40B4-BE49-F238E27FC236}">
                <a16:creationId xmlns:a16="http://schemas.microsoft.com/office/drawing/2014/main" id="{9884A117-3F61-459B-7AC8-18C9E09D720E}"/>
              </a:ext>
            </a:extLst>
          </p:cNvPr>
          <p:cNvSpPr>
            <a:spLocks noGrp="1" noChangeArrowheads="1"/>
          </p:cNvSpPr>
          <p:nvPr>
            <p:ph type="title"/>
          </p:nvPr>
        </p:nvSpPr>
        <p:spPr>
          <a:xfrm>
            <a:off x="3225413" y="401358"/>
            <a:ext cx="6141952" cy="1325563"/>
          </a:xfrm>
        </p:spPr>
        <p:txBody>
          <a:bodyPr/>
          <a:lstStyle/>
          <a:p>
            <a:r>
              <a:rPr lang="en-US" altLang="en-US" sz="3200" b="1" dirty="0">
                <a:solidFill>
                  <a:schemeClr val="bg1"/>
                </a:solidFill>
                <a:highlight>
                  <a:srgbClr val="800000"/>
                </a:highlight>
                <a:latin typeface="+mn-lt"/>
              </a:rPr>
              <a:t>How the church becomes beautiful</a:t>
            </a:r>
          </a:p>
        </p:txBody>
      </p:sp>
      <p:sp>
        <p:nvSpPr>
          <p:cNvPr id="9219" name="Rectangle 3">
            <a:extLst>
              <a:ext uri="{FF2B5EF4-FFF2-40B4-BE49-F238E27FC236}">
                <a16:creationId xmlns:a16="http://schemas.microsoft.com/office/drawing/2014/main" id="{E3F7156F-3E15-A94B-1C97-35933C7DBEE1}"/>
              </a:ext>
            </a:extLst>
          </p:cNvPr>
          <p:cNvSpPr>
            <a:spLocks noGrp="1" noChangeArrowheads="1"/>
          </p:cNvSpPr>
          <p:nvPr>
            <p:ph type="body" idx="1"/>
          </p:nvPr>
        </p:nvSpPr>
        <p:spPr>
          <a:xfrm>
            <a:off x="2992136" y="2317692"/>
            <a:ext cx="6710276" cy="4138950"/>
          </a:xfrm>
          <a:solidFill>
            <a:srgbClr val="800000"/>
          </a:solidFill>
        </p:spPr>
        <p:txBody>
          <a:bodyPr>
            <a:noAutofit/>
          </a:bodyPr>
          <a:lstStyle/>
          <a:p>
            <a:r>
              <a:rPr lang="en-US" altLang="en-US" b="1" dirty="0">
                <a:solidFill>
                  <a:schemeClr val="bg1"/>
                </a:solidFill>
              </a:rPr>
              <a:t>Bear one another’s burdens (Gal 6:2)</a:t>
            </a:r>
          </a:p>
          <a:p>
            <a:r>
              <a:rPr lang="en-US" altLang="en-US" b="1" dirty="0">
                <a:solidFill>
                  <a:schemeClr val="bg1"/>
                </a:solidFill>
              </a:rPr>
              <a:t>Be patient with one another (Eph 4:1-2)</a:t>
            </a:r>
          </a:p>
          <a:p>
            <a:r>
              <a:rPr lang="en-US" altLang="en-US" b="1" dirty="0">
                <a:solidFill>
                  <a:schemeClr val="bg1"/>
                </a:solidFill>
              </a:rPr>
              <a:t>Be kind to one another (Eph 4:32)</a:t>
            </a:r>
          </a:p>
          <a:p>
            <a:r>
              <a:rPr lang="en-US" altLang="en-US" b="1" dirty="0">
                <a:solidFill>
                  <a:schemeClr val="bg1"/>
                </a:solidFill>
              </a:rPr>
              <a:t>Be submissive to one another (Eph 5:18f)</a:t>
            </a:r>
          </a:p>
          <a:p>
            <a:r>
              <a:rPr lang="en-US" altLang="en-US" b="1" dirty="0">
                <a:solidFill>
                  <a:schemeClr val="bg1"/>
                </a:solidFill>
              </a:rPr>
              <a:t>Do not lie to one another (Col 3:9)</a:t>
            </a:r>
          </a:p>
          <a:p>
            <a:r>
              <a:rPr lang="en-US" altLang="en-US" b="1" dirty="0">
                <a:solidFill>
                  <a:schemeClr val="bg1"/>
                </a:solidFill>
              </a:rPr>
              <a:t>Forgive each other (Col 3:12-13)</a:t>
            </a:r>
          </a:p>
          <a:p>
            <a:r>
              <a:rPr lang="en-US" altLang="en-US" b="1" dirty="0">
                <a:solidFill>
                  <a:schemeClr val="bg1"/>
                </a:solidFill>
              </a:rPr>
              <a:t>Comfort one another (1 Th 4:18)</a:t>
            </a:r>
          </a:p>
          <a:p>
            <a:r>
              <a:rPr lang="en-US" altLang="en-US" b="1" dirty="0">
                <a:solidFill>
                  <a:schemeClr val="bg1"/>
                </a:solidFill>
              </a:rPr>
              <a:t>Encourage one another (Heb 3:13)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wnload Golden Cloud Nature Field Wheat HD Wallpaper by Richard Hurst">
            <a:extLst>
              <a:ext uri="{FF2B5EF4-FFF2-40B4-BE49-F238E27FC236}">
                <a16:creationId xmlns:a16="http://schemas.microsoft.com/office/drawing/2014/main" id="{F870C66E-6327-8F27-D0B0-4767EEDB1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27931D30-FF57-C2FE-42B6-D30B71C28888}"/>
              </a:ext>
            </a:extLst>
          </p:cNvPr>
          <p:cNvSpPr>
            <a:spLocks noGrp="1" noChangeArrowheads="1"/>
          </p:cNvSpPr>
          <p:nvPr>
            <p:ph type="title"/>
          </p:nvPr>
        </p:nvSpPr>
        <p:spPr>
          <a:xfrm>
            <a:off x="3427837" y="683306"/>
            <a:ext cx="6197165" cy="1325563"/>
          </a:xfrm>
        </p:spPr>
        <p:txBody>
          <a:bodyPr/>
          <a:lstStyle/>
          <a:p>
            <a:r>
              <a:rPr lang="en-US" altLang="en-US" sz="3200" b="1" dirty="0">
                <a:solidFill>
                  <a:schemeClr val="bg1"/>
                </a:solidFill>
                <a:highlight>
                  <a:srgbClr val="800000"/>
                </a:highlight>
                <a:latin typeface="+mn-lt"/>
              </a:rPr>
              <a:t>How the church becomes beautiful</a:t>
            </a:r>
          </a:p>
        </p:txBody>
      </p:sp>
      <p:sp>
        <p:nvSpPr>
          <p:cNvPr id="10243" name="Rectangle 3">
            <a:extLst>
              <a:ext uri="{FF2B5EF4-FFF2-40B4-BE49-F238E27FC236}">
                <a16:creationId xmlns:a16="http://schemas.microsoft.com/office/drawing/2014/main" id="{E567900D-7A44-1156-BAB2-B7C43B9204CA}"/>
              </a:ext>
            </a:extLst>
          </p:cNvPr>
          <p:cNvSpPr>
            <a:spLocks noGrp="1" noChangeArrowheads="1"/>
          </p:cNvSpPr>
          <p:nvPr>
            <p:ph type="body" idx="1"/>
          </p:nvPr>
        </p:nvSpPr>
        <p:spPr>
          <a:xfrm>
            <a:off x="2566977" y="2522234"/>
            <a:ext cx="7288999" cy="3159610"/>
          </a:xfrm>
          <a:solidFill>
            <a:srgbClr val="800000"/>
          </a:solidFill>
        </p:spPr>
        <p:txBody>
          <a:bodyPr>
            <a:normAutofit/>
          </a:bodyPr>
          <a:lstStyle/>
          <a:p>
            <a:r>
              <a:rPr lang="en-US" altLang="en-US" b="1" dirty="0">
                <a:solidFill>
                  <a:schemeClr val="bg1"/>
                </a:solidFill>
              </a:rPr>
              <a:t>Do not speak against one another (</a:t>
            </a:r>
            <a:r>
              <a:rPr lang="en-US" altLang="en-US" b="1" dirty="0" err="1">
                <a:solidFill>
                  <a:schemeClr val="bg1"/>
                </a:solidFill>
              </a:rPr>
              <a:t>Jm</a:t>
            </a:r>
            <a:r>
              <a:rPr lang="en-US" altLang="en-US" b="1" dirty="0">
                <a:solidFill>
                  <a:schemeClr val="bg1"/>
                </a:solidFill>
              </a:rPr>
              <a:t> 4:11)</a:t>
            </a:r>
          </a:p>
          <a:p>
            <a:r>
              <a:rPr lang="en-US" altLang="en-US" b="1" dirty="0">
                <a:solidFill>
                  <a:schemeClr val="bg1"/>
                </a:solidFill>
              </a:rPr>
              <a:t>Do not complain against one another (</a:t>
            </a:r>
            <a:r>
              <a:rPr lang="en-US" altLang="en-US" b="1" dirty="0" err="1">
                <a:solidFill>
                  <a:schemeClr val="bg1"/>
                </a:solidFill>
              </a:rPr>
              <a:t>Jm</a:t>
            </a:r>
            <a:r>
              <a:rPr lang="en-US" altLang="en-US" b="1" dirty="0">
                <a:solidFill>
                  <a:schemeClr val="bg1"/>
                </a:solidFill>
              </a:rPr>
              <a:t> 5:9)</a:t>
            </a:r>
          </a:p>
          <a:p>
            <a:r>
              <a:rPr lang="en-US" altLang="en-US" b="1" dirty="0">
                <a:solidFill>
                  <a:schemeClr val="bg1"/>
                </a:solidFill>
              </a:rPr>
              <a:t>Confess your sins to one another (</a:t>
            </a:r>
            <a:r>
              <a:rPr lang="en-US" altLang="en-US" b="1" dirty="0" err="1">
                <a:solidFill>
                  <a:schemeClr val="bg1"/>
                </a:solidFill>
              </a:rPr>
              <a:t>Jm</a:t>
            </a:r>
            <a:r>
              <a:rPr lang="en-US" altLang="en-US" b="1" dirty="0">
                <a:solidFill>
                  <a:schemeClr val="bg1"/>
                </a:solidFill>
              </a:rPr>
              <a:t> 5:16)</a:t>
            </a:r>
          </a:p>
          <a:p>
            <a:r>
              <a:rPr lang="en-US" altLang="en-US" b="1" dirty="0">
                <a:solidFill>
                  <a:schemeClr val="bg1"/>
                </a:solidFill>
              </a:rPr>
              <a:t>Pray for one another (</a:t>
            </a:r>
            <a:r>
              <a:rPr lang="en-US" altLang="en-US" b="1" dirty="0" err="1">
                <a:solidFill>
                  <a:schemeClr val="bg1"/>
                </a:solidFill>
              </a:rPr>
              <a:t>Jm</a:t>
            </a:r>
            <a:r>
              <a:rPr lang="en-US" altLang="en-US" b="1" dirty="0">
                <a:solidFill>
                  <a:schemeClr val="bg1"/>
                </a:solidFill>
              </a:rPr>
              <a:t> 5:16)</a:t>
            </a:r>
          </a:p>
          <a:p>
            <a:r>
              <a:rPr lang="en-US" altLang="en-US" b="1" dirty="0">
                <a:solidFill>
                  <a:schemeClr val="bg1"/>
                </a:solidFill>
              </a:rPr>
              <a:t>Be hospitable to one another (1 Pet 4:9)</a:t>
            </a:r>
          </a:p>
          <a:p>
            <a:r>
              <a:rPr lang="en-US" altLang="en-US" b="1" dirty="0">
                <a:solidFill>
                  <a:schemeClr val="bg1"/>
                </a:solidFill>
              </a:rPr>
              <a:t>Be humble toward one another (1 Pet 5:5)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wnload Golden Cloud Nature Field Wheat HD Wallpaper by Richard Hurst">
            <a:extLst>
              <a:ext uri="{FF2B5EF4-FFF2-40B4-BE49-F238E27FC236}">
                <a16:creationId xmlns:a16="http://schemas.microsoft.com/office/drawing/2014/main" id="{7269561A-591D-8CF9-0A00-E32378884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E8975821-3204-35D9-7577-389BCE1420E8}"/>
              </a:ext>
            </a:extLst>
          </p:cNvPr>
          <p:cNvSpPr>
            <a:spLocks noGrp="1" noChangeArrowheads="1"/>
          </p:cNvSpPr>
          <p:nvPr>
            <p:ph type="body" idx="1"/>
          </p:nvPr>
        </p:nvSpPr>
        <p:spPr>
          <a:xfrm>
            <a:off x="2946208" y="1754828"/>
            <a:ext cx="6951650" cy="4957338"/>
          </a:xfrm>
          <a:solidFill>
            <a:srgbClr val="800000"/>
          </a:solidFill>
        </p:spPr>
        <p:txBody>
          <a:bodyPr>
            <a:noAutofit/>
          </a:bodyPr>
          <a:lstStyle/>
          <a:p>
            <a:r>
              <a:rPr lang="en-US" altLang="en-US" b="1" dirty="0">
                <a:solidFill>
                  <a:schemeClr val="bg1"/>
                </a:solidFill>
              </a:rPr>
              <a:t>Love one another (Rom 13:8)</a:t>
            </a:r>
          </a:p>
          <a:p>
            <a:r>
              <a:rPr lang="en-US" altLang="en-US" b="1" dirty="0">
                <a:solidFill>
                  <a:schemeClr val="bg1"/>
                </a:solidFill>
              </a:rPr>
              <a:t>Increase in love for one another (1 Th 3:12)</a:t>
            </a:r>
          </a:p>
          <a:p>
            <a:r>
              <a:rPr lang="en-US" altLang="en-US" b="1" dirty="0">
                <a:solidFill>
                  <a:schemeClr val="bg1"/>
                </a:solidFill>
              </a:rPr>
              <a:t>Stimulate one another to love and good works (Heb 10:23-25)</a:t>
            </a:r>
          </a:p>
          <a:p>
            <a:r>
              <a:rPr lang="en-US" altLang="en-US" b="1" dirty="0">
                <a:solidFill>
                  <a:schemeClr val="bg1"/>
                </a:solidFill>
              </a:rPr>
              <a:t>Love one another (1 Pet 1:22)</a:t>
            </a:r>
          </a:p>
          <a:p>
            <a:r>
              <a:rPr lang="en-US" altLang="en-US" b="1" dirty="0">
                <a:solidFill>
                  <a:schemeClr val="bg1"/>
                </a:solidFill>
              </a:rPr>
              <a:t>Love one another (1 Jn 3:11)</a:t>
            </a:r>
          </a:p>
          <a:p>
            <a:r>
              <a:rPr lang="en-US" altLang="en-US" b="1" dirty="0">
                <a:solidFill>
                  <a:schemeClr val="bg1"/>
                </a:solidFill>
              </a:rPr>
              <a:t>Love one another (1 Jn 4:7)</a:t>
            </a:r>
          </a:p>
          <a:p>
            <a:r>
              <a:rPr lang="en-US" altLang="en-US" b="1" dirty="0">
                <a:solidFill>
                  <a:schemeClr val="bg1"/>
                </a:solidFill>
              </a:rPr>
              <a:t>Love one another (1 Jn 4:11)</a:t>
            </a:r>
          </a:p>
          <a:p>
            <a:r>
              <a:rPr lang="en-US" altLang="en-US" b="1" dirty="0">
                <a:solidFill>
                  <a:schemeClr val="bg1"/>
                </a:solidFill>
              </a:rPr>
              <a:t>Love one another (1 Jn 4:12)</a:t>
            </a:r>
          </a:p>
          <a:p>
            <a:r>
              <a:rPr lang="en-US" altLang="en-US" b="1" dirty="0">
                <a:solidFill>
                  <a:schemeClr val="bg1"/>
                </a:solidFill>
              </a:rPr>
              <a:t>Love one another (2 Jn 5)</a:t>
            </a:r>
          </a:p>
        </p:txBody>
      </p:sp>
      <p:sp>
        <p:nvSpPr>
          <p:cNvPr id="5" name="Rectangle 2">
            <a:extLst>
              <a:ext uri="{FF2B5EF4-FFF2-40B4-BE49-F238E27FC236}">
                <a16:creationId xmlns:a16="http://schemas.microsoft.com/office/drawing/2014/main" id="{310B2FAB-EB94-48D2-0014-DACD850F4470}"/>
              </a:ext>
            </a:extLst>
          </p:cNvPr>
          <p:cNvSpPr txBox="1">
            <a:spLocks noChangeArrowheads="1"/>
          </p:cNvSpPr>
          <p:nvPr/>
        </p:nvSpPr>
        <p:spPr>
          <a:xfrm>
            <a:off x="3406897" y="145834"/>
            <a:ext cx="6155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a:solidFill>
                  <a:schemeClr val="bg1"/>
                </a:solidFill>
                <a:highlight>
                  <a:srgbClr val="800000"/>
                </a:highlight>
                <a:latin typeface="+mn-lt"/>
              </a:rPr>
              <a:t>How the church becomes beautiful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wnload Golden Cloud Nature Field Wheat HD Wallpaper by Richard Hurst">
            <a:extLst>
              <a:ext uri="{FF2B5EF4-FFF2-40B4-BE49-F238E27FC236}">
                <a16:creationId xmlns:a16="http://schemas.microsoft.com/office/drawing/2014/main" id="{5F382614-EAFF-E96C-6D86-4156C7E61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a:extLst>
              <a:ext uri="{FF2B5EF4-FFF2-40B4-BE49-F238E27FC236}">
                <a16:creationId xmlns:a16="http://schemas.microsoft.com/office/drawing/2014/main" id="{B97D2F90-B5BF-3D73-3587-7AF8592339A8}"/>
              </a:ext>
            </a:extLst>
          </p:cNvPr>
          <p:cNvSpPr>
            <a:spLocks noGrp="1" noChangeArrowheads="1"/>
          </p:cNvSpPr>
          <p:nvPr>
            <p:ph type="body" idx="1"/>
          </p:nvPr>
        </p:nvSpPr>
        <p:spPr>
          <a:xfrm>
            <a:off x="3015487" y="2537649"/>
            <a:ext cx="6913562" cy="3674687"/>
          </a:xfrm>
          <a:solidFill>
            <a:srgbClr val="800000"/>
          </a:solidFill>
        </p:spPr>
        <p:txBody>
          <a:bodyPr/>
          <a:lstStyle/>
          <a:p>
            <a:pPr algn="ctr">
              <a:buFontTx/>
              <a:buNone/>
            </a:pPr>
            <a:r>
              <a:rPr lang="en-US" altLang="en-US" dirty="0">
                <a:solidFill>
                  <a:schemeClr val="bg1"/>
                </a:solidFill>
              </a:rPr>
              <a:t>   </a:t>
            </a:r>
            <a:r>
              <a:rPr lang="en-US" altLang="en-US" sz="3600" b="1" dirty="0">
                <a:solidFill>
                  <a:schemeClr val="bg1"/>
                </a:solidFill>
              </a:rPr>
              <a:t>“A new commandment I give you: Love one another. As I have loved you, so you must love one another. By this shall all men will know that you are my disciples if you love one another.” </a:t>
            </a:r>
          </a:p>
          <a:p>
            <a:pPr algn="ctr">
              <a:buFontTx/>
              <a:buNone/>
            </a:pPr>
            <a:r>
              <a:rPr lang="en-US" altLang="en-US" b="1" dirty="0">
                <a:solidFill>
                  <a:schemeClr val="bg1"/>
                </a:solidFill>
              </a:rPr>
              <a:t>(Jesus, John 13:34-35)</a:t>
            </a:r>
          </a:p>
        </p:txBody>
      </p:sp>
      <p:sp>
        <p:nvSpPr>
          <p:cNvPr id="3" name="Rectangle 2">
            <a:extLst>
              <a:ext uri="{FF2B5EF4-FFF2-40B4-BE49-F238E27FC236}">
                <a16:creationId xmlns:a16="http://schemas.microsoft.com/office/drawing/2014/main" id="{45EA5282-4197-E42A-1DD1-05B80E09FF1B}"/>
              </a:ext>
            </a:extLst>
          </p:cNvPr>
          <p:cNvSpPr>
            <a:spLocks noGrp="1" noChangeArrowheads="1"/>
          </p:cNvSpPr>
          <p:nvPr>
            <p:ph type="title"/>
          </p:nvPr>
        </p:nvSpPr>
        <p:spPr>
          <a:xfrm>
            <a:off x="3168989" y="606043"/>
            <a:ext cx="6819609" cy="1325563"/>
          </a:xfrm>
        </p:spPr>
        <p:txBody>
          <a:bodyPr>
            <a:normAutofit/>
          </a:bodyPr>
          <a:lstStyle/>
          <a:p>
            <a:r>
              <a:rPr lang="en-US" altLang="en-US" sz="3600" b="1" dirty="0">
                <a:solidFill>
                  <a:schemeClr val="bg1"/>
                </a:solidFill>
                <a:highlight>
                  <a:srgbClr val="800000"/>
                </a:highlight>
                <a:latin typeface="+mn-lt"/>
              </a:rPr>
              <a:t>How the church becomes beautiful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88E755-A466-87DE-CF32-04288C52CF2A}"/>
            </a:ext>
          </a:extLst>
        </p:cNvPr>
        <p:cNvGrpSpPr/>
        <p:nvPr/>
      </p:nvGrpSpPr>
      <p:grpSpPr>
        <a:xfrm>
          <a:off x="0" y="0"/>
          <a:ext cx="0" cy="0"/>
          <a:chOff x="0" y="0"/>
          <a:chExt cx="0" cy="0"/>
        </a:xfrm>
      </p:grpSpPr>
      <p:sp>
        <p:nvSpPr>
          <p:cNvPr id="1040" name="Rectangle 1039">
            <a:extLst>
              <a:ext uri="{FF2B5EF4-FFF2-40B4-BE49-F238E27FC236}">
                <a16:creationId xmlns:a16="http://schemas.microsoft.com/office/drawing/2014/main" id="{7F595ADE-9DC4-B985-796C-36C38203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Generated image">
            <a:extLst>
              <a:ext uri="{FF2B5EF4-FFF2-40B4-BE49-F238E27FC236}">
                <a16:creationId xmlns:a16="http://schemas.microsoft.com/office/drawing/2014/main" id="{52A571F7-AEC0-C586-9E69-903F7DD4B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74" b="7472"/>
          <a:stretch>
            <a:fillRect/>
          </a:stretch>
        </p:blipFill>
        <p:spPr bwMode="auto">
          <a:xfrm>
            <a:off x="3432132" y="194054"/>
            <a:ext cx="5951295" cy="33469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7D63711F-A0FA-97FE-54C5-FD726E7818C4}"/>
              </a:ext>
            </a:extLst>
          </p:cNvPr>
          <p:cNvGraphicFramePr>
            <a:graphicFrameLocks noGrp="1"/>
          </p:cNvGraphicFramePr>
          <p:nvPr>
            <p:extLst>
              <p:ext uri="{D42A27DB-BD31-4B8C-83A1-F6EECF244321}">
                <p14:modId xmlns:p14="http://schemas.microsoft.com/office/powerpoint/2010/main" val="3434523674"/>
              </p:ext>
            </p:extLst>
          </p:nvPr>
        </p:nvGraphicFramePr>
        <p:xfrm>
          <a:off x="921380" y="3722876"/>
          <a:ext cx="10567952" cy="2316480"/>
        </p:xfrm>
        <a:graphic>
          <a:graphicData uri="http://schemas.openxmlformats.org/drawingml/2006/table">
            <a:tbl>
              <a:tblPr firstRow="1" bandRow="1">
                <a:tableStyleId>{5C22544A-7EE6-4342-B048-85BDC9FD1C3A}</a:tableStyleId>
              </a:tblPr>
              <a:tblGrid>
                <a:gridCol w="5563183">
                  <a:extLst>
                    <a:ext uri="{9D8B030D-6E8A-4147-A177-3AD203B41FA5}">
                      <a16:colId xmlns:a16="http://schemas.microsoft.com/office/drawing/2014/main" val="3252227953"/>
                    </a:ext>
                  </a:extLst>
                </a:gridCol>
                <a:gridCol w="5004769">
                  <a:extLst>
                    <a:ext uri="{9D8B030D-6E8A-4147-A177-3AD203B41FA5}">
                      <a16:colId xmlns:a16="http://schemas.microsoft.com/office/drawing/2014/main" val="2995067336"/>
                    </a:ext>
                  </a:extLst>
                </a:gridCol>
              </a:tblGrid>
              <a:tr h="370840">
                <a:tc>
                  <a:txBody>
                    <a:bodyPr/>
                    <a:lstStyle/>
                    <a:p>
                      <a:pPr algn="ctr">
                        <a:spcBef>
                          <a:spcPts val="0"/>
                        </a:spcBef>
                        <a:spcAft>
                          <a:spcPts val="0"/>
                        </a:spcAft>
                      </a:pPr>
                      <a:r>
                        <a:rPr lang="en-AU" sz="2800" dirty="0"/>
                        <a:t>To Win</a:t>
                      </a:r>
                    </a:p>
                  </a:txBody>
                  <a:tcPr/>
                </a:tc>
                <a:tc>
                  <a:txBody>
                    <a:bodyPr/>
                    <a:lstStyle/>
                    <a:p>
                      <a:pPr algn="ctr">
                        <a:spcBef>
                          <a:spcPts val="0"/>
                        </a:spcBef>
                        <a:spcAft>
                          <a:spcPts val="0"/>
                        </a:spcAft>
                      </a:pPr>
                      <a:r>
                        <a:rPr lang="en-AU" sz="2800" dirty="0"/>
                        <a:t>To Lose</a:t>
                      </a:r>
                    </a:p>
                    <a:p>
                      <a:pPr algn="ctr">
                        <a:spcBef>
                          <a:spcPts val="0"/>
                        </a:spcBef>
                        <a:spcAft>
                          <a:spcPts val="0"/>
                        </a:spcAft>
                      </a:pPr>
                      <a:endParaRPr lang="en-AU" sz="800" dirty="0"/>
                    </a:p>
                  </a:txBody>
                  <a:tcPr/>
                </a:tc>
                <a:extLst>
                  <a:ext uri="{0D108BD9-81ED-4DB2-BD59-A6C34878D82A}">
                    <a16:rowId xmlns:a16="http://schemas.microsoft.com/office/drawing/2014/main" val="3470993973"/>
                  </a:ext>
                </a:extLst>
              </a:tr>
              <a:tr h="370840">
                <a:tc>
                  <a:txBody>
                    <a:bodyPr/>
                    <a:lstStyle/>
                    <a:p>
                      <a:pPr marL="342900" indent="-342900">
                        <a:spcBef>
                          <a:spcPts val="600"/>
                        </a:spcBef>
                        <a:spcAft>
                          <a:spcPts val="600"/>
                        </a:spcAft>
                        <a:buAutoNum type="arabicPeriod"/>
                      </a:pPr>
                      <a:r>
                        <a:rPr lang="en-AU" sz="2800" dirty="0"/>
                        <a:t>A strong anchor (Christ)</a:t>
                      </a:r>
                    </a:p>
                    <a:p>
                      <a:pPr marL="342900" indent="-342900">
                        <a:spcBef>
                          <a:spcPts val="600"/>
                        </a:spcBef>
                        <a:spcAft>
                          <a:spcPts val="600"/>
                        </a:spcAft>
                        <a:buAutoNum type="arabicPeriod"/>
                      </a:pPr>
                      <a:r>
                        <a:rPr lang="en-AU" sz="2800" dirty="0"/>
                        <a:t>Synchronisation and rhythm </a:t>
                      </a:r>
                    </a:p>
                    <a:p>
                      <a:pPr marL="342900" indent="-342900">
                        <a:spcBef>
                          <a:spcPts val="600"/>
                        </a:spcBef>
                        <a:spcAft>
                          <a:spcPts val="600"/>
                        </a:spcAft>
                        <a:buAutoNum type="arabicPeriod"/>
                      </a:pPr>
                      <a:r>
                        <a:rPr lang="en-AU" sz="2800" dirty="0"/>
                        <a:t>Mental toughness and endurance</a:t>
                      </a:r>
                    </a:p>
                  </a:txBody>
                  <a:tcPr/>
                </a:tc>
                <a:tc>
                  <a:txBody>
                    <a:bodyPr/>
                    <a:lstStyle/>
                    <a:p>
                      <a:pPr marL="342900" indent="-342900">
                        <a:spcBef>
                          <a:spcPts val="600"/>
                        </a:spcBef>
                        <a:spcAft>
                          <a:spcPts val="600"/>
                        </a:spcAft>
                        <a:buAutoNum type="arabicPeriod"/>
                      </a:pPr>
                      <a:r>
                        <a:rPr lang="en-AU" sz="2800" dirty="0"/>
                        <a:t>Lack of coordination</a:t>
                      </a:r>
                    </a:p>
                    <a:p>
                      <a:pPr marL="342900" indent="-342900">
                        <a:spcBef>
                          <a:spcPts val="600"/>
                        </a:spcBef>
                        <a:spcAft>
                          <a:spcPts val="600"/>
                        </a:spcAft>
                        <a:buAutoNum type="arabicPeriod"/>
                      </a:pPr>
                      <a:r>
                        <a:rPr lang="en-AU" sz="2800" dirty="0"/>
                        <a:t>Poor footing or grip</a:t>
                      </a:r>
                    </a:p>
                    <a:p>
                      <a:pPr marL="342900" indent="-342900">
                        <a:spcBef>
                          <a:spcPts val="600"/>
                        </a:spcBef>
                        <a:spcAft>
                          <a:spcPts val="600"/>
                        </a:spcAft>
                        <a:buAutoNum type="arabicPeriod"/>
                      </a:pPr>
                      <a:r>
                        <a:rPr lang="en-AU" sz="2800" dirty="0"/>
                        <a:t>Burning out too quickly</a:t>
                      </a:r>
                    </a:p>
                  </a:txBody>
                  <a:tcPr/>
                </a:tc>
                <a:extLst>
                  <a:ext uri="{0D108BD9-81ED-4DB2-BD59-A6C34878D82A}">
                    <a16:rowId xmlns:a16="http://schemas.microsoft.com/office/drawing/2014/main" val="4226859955"/>
                  </a:ext>
                </a:extLst>
              </a:tr>
            </a:tbl>
          </a:graphicData>
        </a:graphic>
      </p:graphicFrame>
    </p:spTree>
    <p:extLst>
      <p:ext uri="{BB962C8B-B14F-4D97-AF65-F5344CB8AC3E}">
        <p14:creationId xmlns:p14="http://schemas.microsoft.com/office/powerpoint/2010/main" val="45149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F4C893-361E-51BF-E394-32B5D4D6B91D}"/>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31B24701-5152-24E7-9AD5-F20103760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B1C243-389B-BA78-EBCA-E50801153454}"/>
              </a:ext>
            </a:extLst>
          </p:cNvPr>
          <p:cNvSpPr txBox="1"/>
          <p:nvPr/>
        </p:nvSpPr>
        <p:spPr>
          <a:xfrm>
            <a:off x="725936" y="24430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ea typeface="+mn-ea"/>
                <a:cs typeface="+mn-cs"/>
              </a:rPr>
              <a:t>Let’s Get Going With The Gospel</a:t>
            </a:r>
          </a:p>
        </p:txBody>
      </p:sp>
      <p:graphicFrame>
        <p:nvGraphicFramePr>
          <p:cNvPr id="2" name="Table 1">
            <a:extLst>
              <a:ext uri="{FF2B5EF4-FFF2-40B4-BE49-F238E27FC236}">
                <a16:creationId xmlns:a16="http://schemas.microsoft.com/office/drawing/2014/main" id="{25701CE1-7D78-DC58-4407-BDF0AD0BFDC9}"/>
              </a:ext>
            </a:extLst>
          </p:cNvPr>
          <p:cNvGraphicFramePr>
            <a:graphicFrameLocks noGrp="1"/>
          </p:cNvGraphicFramePr>
          <p:nvPr>
            <p:extLst>
              <p:ext uri="{D42A27DB-BD31-4B8C-83A1-F6EECF244321}">
                <p14:modId xmlns:p14="http://schemas.microsoft.com/office/powerpoint/2010/main" val="1923590246"/>
              </p:ext>
            </p:extLst>
          </p:nvPr>
        </p:nvGraphicFramePr>
        <p:xfrm>
          <a:off x="2232863" y="2411758"/>
          <a:ext cx="7726254" cy="3901440"/>
        </p:xfrm>
        <a:graphic>
          <a:graphicData uri="http://schemas.openxmlformats.org/drawingml/2006/table">
            <a:tbl>
              <a:tblPr firstRow="1" bandRow="1">
                <a:tableStyleId>{5FD0F851-EC5A-4D38-B0AD-8093EC10F338}</a:tableStyleId>
              </a:tblPr>
              <a:tblGrid>
                <a:gridCol w="7726254">
                  <a:extLst>
                    <a:ext uri="{9D8B030D-6E8A-4147-A177-3AD203B41FA5}">
                      <a16:colId xmlns:a16="http://schemas.microsoft.com/office/drawing/2014/main" val="4254983706"/>
                    </a:ext>
                  </a:extLst>
                </a:gridCol>
              </a:tblGrid>
              <a:tr h="370840">
                <a:tc>
                  <a:txBody>
                    <a:bodyPr/>
                    <a:lstStyle/>
                    <a:p>
                      <a:endParaRPr lang="en-AU" dirty="0"/>
                    </a:p>
                    <a:p>
                      <a:pPr marL="0" indent="0">
                        <a:buNone/>
                      </a:pPr>
                      <a:r>
                        <a:rPr lang="en-AU" sz="4000" b="1" dirty="0">
                          <a:solidFill>
                            <a:schemeClr val="bg1"/>
                          </a:solidFill>
                          <a:highlight>
                            <a:srgbClr val="800000"/>
                          </a:highlight>
                          <a:latin typeface="Aptos" panose="020B0004020202020204" pitchFamily="34" charset="0"/>
                        </a:rPr>
                        <a:t>BIG IDEA:</a:t>
                      </a:r>
                    </a:p>
                    <a:p>
                      <a:pPr marL="0" indent="0">
                        <a:buNone/>
                      </a:pPr>
                      <a:endParaRPr lang="en-AU" sz="4000" b="1" dirty="0">
                        <a:solidFill>
                          <a:schemeClr val="bg1"/>
                        </a:solidFill>
                        <a:highlight>
                          <a:srgbClr val="800000"/>
                        </a:highlight>
                        <a:latin typeface="Aptos" panose="020B0004020202020204" pitchFamily="34" charset="0"/>
                      </a:endParaRPr>
                    </a:p>
                    <a:p>
                      <a:pPr marL="0" indent="0">
                        <a:buNone/>
                      </a:pPr>
                      <a:r>
                        <a:rPr lang="en-AU" sz="4000" b="1" dirty="0">
                          <a:solidFill>
                            <a:schemeClr val="bg1"/>
                          </a:solidFill>
                          <a:highlight>
                            <a:srgbClr val="800000"/>
                          </a:highlight>
                          <a:latin typeface="Aptos" panose="020B0004020202020204" pitchFamily="34" charset="0"/>
                        </a:rPr>
                        <a:t>Be well-connected in the church so the world might know we are Jesus’ disciples.   </a:t>
                      </a:r>
                    </a:p>
                    <a:p>
                      <a:pPr marL="0" indent="0">
                        <a:buNone/>
                      </a:pPr>
                      <a:endParaRPr lang="en-AU" sz="3200" b="1" dirty="0">
                        <a:solidFill>
                          <a:schemeClr val="bg1"/>
                        </a:solidFill>
                        <a:highlight>
                          <a:srgbClr val="800000"/>
                        </a:highlight>
                        <a:latin typeface="Aptos" panose="020B00040202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2630598"/>
                  </a:ext>
                </a:extLst>
              </a:tr>
            </a:tbl>
          </a:graphicData>
        </a:graphic>
      </p:graphicFrame>
    </p:spTree>
    <p:extLst>
      <p:ext uri="{BB962C8B-B14F-4D97-AF65-F5344CB8AC3E}">
        <p14:creationId xmlns:p14="http://schemas.microsoft.com/office/powerpoint/2010/main" val="357392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Generated image">
            <a:extLst>
              <a:ext uri="{FF2B5EF4-FFF2-40B4-BE49-F238E27FC236}">
                <a16:creationId xmlns:a16="http://schemas.microsoft.com/office/drawing/2014/main" id="{10C524AB-2AA3-1A32-96E1-020B38F1B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74" b="7472"/>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49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C87E1-B6CE-FA09-2097-742EBC9CEC2D}"/>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020EEBA1-8AC8-5B96-4071-3E3776F6A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174" name="TextBox 1">
            <a:extLst>
              <a:ext uri="{FF2B5EF4-FFF2-40B4-BE49-F238E27FC236}">
                <a16:creationId xmlns:a16="http://schemas.microsoft.com/office/drawing/2014/main" id="{25846C88-BB21-754B-112A-946EB539A6A6}"/>
              </a:ext>
            </a:extLst>
          </p:cNvPr>
          <p:cNvGraphicFramePr/>
          <p:nvPr>
            <p:extLst>
              <p:ext uri="{D42A27DB-BD31-4B8C-83A1-F6EECF244321}">
                <p14:modId xmlns:p14="http://schemas.microsoft.com/office/powerpoint/2010/main" val="2898744679"/>
              </p:ext>
            </p:extLst>
          </p:nvPr>
        </p:nvGraphicFramePr>
        <p:xfrm>
          <a:off x="2669559" y="2537091"/>
          <a:ext cx="6281928" cy="3648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2C5A858-B8C0-7BCC-3205-33FA80850D4F}"/>
              </a:ext>
            </a:extLst>
          </p:cNvPr>
          <p:cNvSpPr txBox="1"/>
          <p:nvPr/>
        </p:nvSpPr>
        <p:spPr>
          <a:xfrm>
            <a:off x="704995" y="22336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ea typeface="+mn-ea"/>
                <a:cs typeface="+mn-cs"/>
              </a:rPr>
              <a:t>Let’s Get Going With The Gospel</a:t>
            </a:r>
          </a:p>
        </p:txBody>
      </p:sp>
    </p:spTree>
    <p:extLst>
      <p:ext uri="{BB962C8B-B14F-4D97-AF65-F5344CB8AC3E}">
        <p14:creationId xmlns:p14="http://schemas.microsoft.com/office/powerpoint/2010/main" val="190265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041683-C4CC-F2DC-F870-7845E19BCF12}"/>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DDBC8308-83CB-6F14-357F-0A0F507B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E022F-E837-2E63-B06D-B09993FC7108}"/>
              </a:ext>
            </a:extLst>
          </p:cNvPr>
          <p:cNvSpPr txBox="1"/>
          <p:nvPr/>
        </p:nvSpPr>
        <p:spPr>
          <a:xfrm>
            <a:off x="725936" y="24430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rPr>
              <a:t>Let’s Get Going With The Gospel</a:t>
            </a:r>
          </a:p>
        </p:txBody>
      </p:sp>
      <p:graphicFrame>
        <p:nvGraphicFramePr>
          <p:cNvPr id="2" name="Table 1">
            <a:extLst>
              <a:ext uri="{FF2B5EF4-FFF2-40B4-BE49-F238E27FC236}">
                <a16:creationId xmlns:a16="http://schemas.microsoft.com/office/drawing/2014/main" id="{AE580EB9-49C0-50E8-013C-D9D63E9D5E8C}"/>
              </a:ext>
            </a:extLst>
          </p:cNvPr>
          <p:cNvGraphicFramePr>
            <a:graphicFrameLocks noGrp="1"/>
          </p:cNvGraphicFramePr>
          <p:nvPr>
            <p:extLst>
              <p:ext uri="{D42A27DB-BD31-4B8C-83A1-F6EECF244321}">
                <p14:modId xmlns:p14="http://schemas.microsoft.com/office/powerpoint/2010/main" val="2059362710"/>
              </p:ext>
            </p:extLst>
          </p:nvPr>
        </p:nvGraphicFramePr>
        <p:xfrm>
          <a:off x="2232863" y="2411758"/>
          <a:ext cx="7726254" cy="1341120"/>
        </p:xfrm>
        <a:graphic>
          <a:graphicData uri="http://schemas.openxmlformats.org/drawingml/2006/table">
            <a:tbl>
              <a:tblPr firstRow="1" bandRow="1">
                <a:tableStyleId>{5FD0F851-EC5A-4D38-B0AD-8093EC10F338}</a:tableStyleId>
              </a:tblPr>
              <a:tblGrid>
                <a:gridCol w="7726254">
                  <a:extLst>
                    <a:ext uri="{9D8B030D-6E8A-4147-A177-3AD203B41FA5}">
                      <a16:colId xmlns:a16="http://schemas.microsoft.com/office/drawing/2014/main" val="4254983706"/>
                    </a:ext>
                  </a:extLst>
                </a:gridCol>
              </a:tblGrid>
              <a:tr h="370840">
                <a:tc>
                  <a:txBody>
                    <a:bodyPr/>
                    <a:lstStyle/>
                    <a:p>
                      <a:endParaRPr lang="en-AU" dirty="0"/>
                    </a:p>
                    <a:p>
                      <a:pPr marL="0" indent="0">
                        <a:buNone/>
                      </a:pPr>
                      <a:r>
                        <a:rPr lang="en-AU" sz="3200" b="1" dirty="0">
                          <a:solidFill>
                            <a:schemeClr val="bg1"/>
                          </a:solidFill>
                          <a:highlight>
                            <a:srgbClr val="800000"/>
                          </a:highlight>
                          <a:latin typeface="Aptos" panose="020B0004020202020204" pitchFamily="34" charset="0"/>
                        </a:rPr>
                        <a:t>1. Coordination – Structure and Strategy  </a:t>
                      </a:r>
                      <a:endParaRPr lang="en-AU" sz="2400" b="1" dirty="0">
                        <a:solidFill>
                          <a:schemeClr val="bg1"/>
                        </a:solidFill>
                        <a:highlight>
                          <a:srgbClr val="800000"/>
                        </a:highlight>
                        <a:latin typeface="Aptos" panose="020B0004020202020204" pitchFamily="34" charset="0"/>
                      </a:endParaRPr>
                    </a:p>
                    <a:p>
                      <a:pPr marL="0" indent="0">
                        <a:buNone/>
                      </a:pPr>
                      <a:endParaRPr lang="en-AU" sz="3200" b="1" dirty="0">
                        <a:solidFill>
                          <a:schemeClr val="bg1"/>
                        </a:solidFill>
                        <a:highlight>
                          <a:srgbClr val="800000"/>
                        </a:highlight>
                        <a:latin typeface="Aptos" panose="020B00040202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2630598"/>
                  </a:ext>
                </a:extLst>
              </a:tr>
            </a:tbl>
          </a:graphicData>
        </a:graphic>
      </p:graphicFrame>
    </p:spTree>
    <p:extLst>
      <p:ext uri="{BB962C8B-B14F-4D97-AF65-F5344CB8AC3E}">
        <p14:creationId xmlns:p14="http://schemas.microsoft.com/office/powerpoint/2010/main" val="328050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2F7351-4D63-9F75-D538-4BD974FECCD9}"/>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853BE9FD-ED15-74F8-2C15-AC3EDBC40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776EC7-0A40-221C-B84D-6BFBF86BB755}"/>
              </a:ext>
            </a:extLst>
          </p:cNvPr>
          <p:cNvSpPr txBox="1"/>
          <p:nvPr/>
        </p:nvSpPr>
        <p:spPr>
          <a:xfrm>
            <a:off x="725936" y="24430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ea typeface="+mn-ea"/>
                <a:cs typeface="+mn-cs"/>
              </a:rPr>
              <a:t>Let’s Get Going With The Gospel</a:t>
            </a:r>
          </a:p>
        </p:txBody>
      </p:sp>
      <p:graphicFrame>
        <p:nvGraphicFramePr>
          <p:cNvPr id="2" name="Table 1">
            <a:extLst>
              <a:ext uri="{FF2B5EF4-FFF2-40B4-BE49-F238E27FC236}">
                <a16:creationId xmlns:a16="http://schemas.microsoft.com/office/drawing/2014/main" id="{4E9FBC5E-5CE4-64E4-0973-DEFF03DFEB7A}"/>
              </a:ext>
            </a:extLst>
          </p:cNvPr>
          <p:cNvGraphicFramePr>
            <a:graphicFrameLocks noGrp="1"/>
          </p:cNvGraphicFramePr>
          <p:nvPr>
            <p:extLst>
              <p:ext uri="{D42A27DB-BD31-4B8C-83A1-F6EECF244321}">
                <p14:modId xmlns:p14="http://schemas.microsoft.com/office/powerpoint/2010/main" val="217665919"/>
              </p:ext>
            </p:extLst>
          </p:nvPr>
        </p:nvGraphicFramePr>
        <p:xfrm>
          <a:off x="2686573" y="2397798"/>
          <a:ext cx="6897177" cy="3535680"/>
        </p:xfrm>
        <a:graphic>
          <a:graphicData uri="http://schemas.openxmlformats.org/drawingml/2006/table">
            <a:tbl>
              <a:tblPr firstRow="1" bandRow="1">
                <a:tableStyleId>{5FD0F851-EC5A-4D38-B0AD-8093EC10F338}</a:tableStyleId>
              </a:tblPr>
              <a:tblGrid>
                <a:gridCol w="6897177">
                  <a:extLst>
                    <a:ext uri="{9D8B030D-6E8A-4147-A177-3AD203B41FA5}">
                      <a16:colId xmlns:a16="http://schemas.microsoft.com/office/drawing/2014/main" val="4254983706"/>
                    </a:ext>
                  </a:extLst>
                </a:gridCol>
              </a:tblGrid>
              <a:tr h="370840">
                <a:tc>
                  <a:txBody>
                    <a:bodyPr/>
                    <a:lstStyle/>
                    <a:p>
                      <a:endParaRPr lang="en-AU" dirty="0"/>
                    </a:p>
                    <a:p>
                      <a:pPr marL="0" indent="0">
                        <a:buNone/>
                      </a:pPr>
                      <a:r>
                        <a:rPr lang="en-AU" sz="3200" b="1" dirty="0">
                          <a:solidFill>
                            <a:schemeClr val="bg1"/>
                          </a:solidFill>
                          <a:highlight>
                            <a:srgbClr val="800000"/>
                          </a:highlight>
                          <a:latin typeface="Aptos" panose="020B0004020202020204" pitchFamily="34" charset="0"/>
                        </a:rPr>
                        <a:t>1. God’s chosen structure to reach the world has always been believers organised in community.   </a:t>
                      </a:r>
                      <a:endParaRPr lang="en-AU" sz="2400" b="1" dirty="0">
                        <a:solidFill>
                          <a:schemeClr val="bg1"/>
                        </a:solidFill>
                        <a:highlight>
                          <a:srgbClr val="800000"/>
                        </a:highlight>
                        <a:latin typeface="Aptos" panose="020B0004020202020204" pitchFamily="34" charset="0"/>
                      </a:endParaRPr>
                    </a:p>
                    <a:p>
                      <a:pPr marL="0" indent="0">
                        <a:buNone/>
                      </a:pPr>
                      <a:endParaRPr lang="en-AU" sz="3200" b="1" dirty="0">
                        <a:solidFill>
                          <a:schemeClr val="bg1"/>
                        </a:solidFill>
                        <a:highlight>
                          <a:srgbClr val="800000"/>
                        </a:highlight>
                        <a:latin typeface="Aptos" panose="020B00040202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2630598"/>
                  </a:ext>
                </a:extLst>
              </a:tr>
              <a:tr h="370840">
                <a:tc>
                  <a:txBody>
                    <a:bodyPr/>
                    <a:lstStyle/>
                    <a:p>
                      <a:pPr marL="1371600" lvl="3" indent="0">
                        <a:spcBef>
                          <a:spcPts val="600"/>
                        </a:spcBef>
                        <a:spcAft>
                          <a:spcPts val="600"/>
                        </a:spcAft>
                        <a:buFont typeface="Arial" panose="020B0604020202020204" pitchFamily="34" charset="0"/>
                        <a:buNone/>
                      </a:pPr>
                      <a:r>
                        <a:rPr lang="en-AU" sz="3200" b="1" dirty="0">
                          <a:solidFill>
                            <a:schemeClr val="bg1"/>
                          </a:solidFill>
                          <a:highlight>
                            <a:srgbClr val="800000"/>
                          </a:highlight>
                          <a:latin typeface="Aptos" panose="020B0004020202020204" pitchFamily="34" charset="0"/>
                        </a:rPr>
                        <a:t>- Israel in the O.T.</a:t>
                      </a:r>
                    </a:p>
                    <a:p>
                      <a:pPr marL="1371600" lvl="3" indent="0">
                        <a:spcBef>
                          <a:spcPts val="600"/>
                        </a:spcBef>
                        <a:spcAft>
                          <a:spcPts val="600"/>
                        </a:spcAft>
                        <a:buFont typeface="Arial" panose="020B0604020202020204" pitchFamily="34" charset="0"/>
                        <a:buNone/>
                      </a:pPr>
                      <a:r>
                        <a:rPr lang="en-AU" sz="3200" b="1" dirty="0">
                          <a:solidFill>
                            <a:schemeClr val="bg1"/>
                          </a:solidFill>
                          <a:highlight>
                            <a:srgbClr val="800000"/>
                          </a:highlight>
                          <a:latin typeface="Aptos" panose="020B0004020202020204" pitchFamily="34" charset="0"/>
                        </a:rPr>
                        <a:t>- The Church now</a:t>
                      </a: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0646850"/>
                  </a:ext>
                </a:extLst>
              </a:tr>
            </a:tbl>
          </a:graphicData>
        </a:graphic>
      </p:graphicFrame>
    </p:spTree>
    <p:extLst>
      <p:ext uri="{BB962C8B-B14F-4D97-AF65-F5344CB8AC3E}">
        <p14:creationId xmlns:p14="http://schemas.microsoft.com/office/powerpoint/2010/main" val="1849640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FE7E5C-2323-CAFC-E844-9086E1F6E0AC}"/>
            </a:ext>
          </a:extLst>
        </p:cNvPr>
        <p:cNvGrpSpPr/>
        <p:nvPr/>
      </p:nvGrpSpPr>
      <p:grpSpPr>
        <a:xfrm>
          <a:off x="0" y="0"/>
          <a:ext cx="0" cy="0"/>
          <a:chOff x="0" y="0"/>
          <a:chExt cx="0" cy="0"/>
        </a:xfrm>
      </p:grpSpPr>
      <p:pic>
        <p:nvPicPr>
          <p:cNvPr id="7170" name="Picture 2" descr="Download Golden Cloud Nature Field Wheat HD Wallpaper by Richard Hurst">
            <a:extLst>
              <a:ext uri="{FF2B5EF4-FFF2-40B4-BE49-F238E27FC236}">
                <a16:creationId xmlns:a16="http://schemas.microsoft.com/office/drawing/2014/main" id="{13CB64F3-8652-1D70-3BDF-66C7BB9C0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30"/>
          <a:stretch>
            <a:fillRect/>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087CFF-9260-9CD9-DEA5-926A15769A44}"/>
              </a:ext>
            </a:extLst>
          </p:cNvPr>
          <p:cNvSpPr txBox="1"/>
          <p:nvPr/>
        </p:nvSpPr>
        <p:spPr>
          <a:xfrm>
            <a:off x="725936" y="244305"/>
            <a:ext cx="11155193" cy="1599393"/>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800000"/>
                </a:solidFill>
                <a:effectLst/>
                <a:uLnTx/>
                <a:uFillTx/>
                <a:latin typeface="Aptos" panose="020B0004020202020204" pitchFamily="34" charset="0"/>
                <a:ea typeface="+mn-ea"/>
                <a:cs typeface="+mn-cs"/>
              </a:rPr>
              <a:t>Let’s Get Going With The Gospel</a:t>
            </a:r>
          </a:p>
        </p:txBody>
      </p:sp>
      <p:graphicFrame>
        <p:nvGraphicFramePr>
          <p:cNvPr id="2" name="Table 1">
            <a:extLst>
              <a:ext uri="{FF2B5EF4-FFF2-40B4-BE49-F238E27FC236}">
                <a16:creationId xmlns:a16="http://schemas.microsoft.com/office/drawing/2014/main" id="{3843A4A4-936C-90B5-10D0-DC65694A11A9}"/>
              </a:ext>
            </a:extLst>
          </p:cNvPr>
          <p:cNvGraphicFramePr>
            <a:graphicFrameLocks noGrp="1"/>
          </p:cNvGraphicFramePr>
          <p:nvPr>
            <p:extLst>
              <p:ext uri="{D42A27DB-BD31-4B8C-83A1-F6EECF244321}">
                <p14:modId xmlns:p14="http://schemas.microsoft.com/office/powerpoint/2010/main" val="3207343982"/>
              </p:ext>
            </p:extLst>
          </p:nvPr>
        </p:nvGraphicFramePr>
        <p:xfrm>
          <a:off x="2686573" y="2397798"/>
          <a:ext cx="6897177" cy="3535680"/>
        </p:xfrm>
        <a:graphic>
          <a:graphicData uri="http://schemas.openxmlformats.org/drawingml/2006/table">
            <a:tbl>
              <a:tblPr firstRow="1" bandRow="1">
                <a:tableStyleId>{5FD0F851-EC5A-4D38-B0AD-8093EC10F338}</a:tableStyleId>
              </a:tblPr>
              <a:tblGrid>
                <a:gridCol w="6897177">
                  <a:extLst>
                    <a:ext uri="{9D8B030D-6E8A-4147-A177-3AD203B41FA5}">
                      <a16:colId xmlns:a16="http://schemas.microsoft.com/office/drawing/2014/main" val="4254983706"/>
                    </a:ext>
                  </a:extLst>
                </a:gridCol>
              </a:tblGrid>
              <a:tr h="370840">
                <a:tc>
                  <a:txBody>
                    <a:bodyPr/>
                    <a:lstStyle/>
                    <a:p>
                      <a:endParaRPr lang="en-AU" dirty="0"/>
                    </a:p>
                    <a:p>
                      <a:pPr marL="0" indent="0">
                        <a:buNone/>
                      </a:pPr>
                      <a:r>
                        <a:rPr lang="en-AU" sz="3200" b="1" dirty="0">
                          <a:solidFill>
                            <a:schemeClr val="bg1"/>
                          </a:solidFill>
                          <a:highlight>
                            <a:srgbClr val="800000"/>
                          </a:highlight>
                          <a:latin typeface="Aptos" panose="020B0004020202020204" pitchFamily="34" charset="0"/>
                        </a:rPr>
                        <a:t>2. God’s chosen strategy to reach the world has always been believers modelling God’s love.   </a:t>
                      </a:r>
                      <a:endParaRPr lang="en-AU" sz="2400" b="1" dirty="0">
                        <a:solidFill>
                          <a:schemeClr val="bg1"/>
                        </a:solidFill>
                        <a:highlight>
                          <a:srgbClr val="800000"/>
                        </a:highlight>
                        <a:latin typeface="Aptos" panose="020B0004020202020204" pitchFamily="34" charset="0"/>
                      </a:endParaRPr>
                    </a:p>
                    <a:p>
                      <a:pPr marL="0" indent="0">
                        <a:buNone/>
                      </a:pPr>
                      <a:endParaRPr lang="en-AU" sz="3200" b="1" dirty="0">
                        <a:solidFill>
                          <a:schemeClr val="bg1"/>
                        </a:solidFill>
                        <a:highlight>
                          <a:srgbClr val="800000"/>
                        </a:highlight>
                        <a:latin typeface="Aptos" panose="020B00040202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2630598"/>
                  </a:ext>
                </a:extLst>
              </a:tr>
              <a:tr h="370840">
                <a:tc>
                  <a:txBody>
                    <a:bodyPr/>
                    <a:lstStyle/>
                    <a:p>
                      <a:pPr marL="1371600" lvl="3" indent="0">
                        <a:spcBef>
                          <a:spcPts val="600"/>
                        </a:spcBef>
                        <a:spcAft>
                          <a:spcPts val="600"/>
                        </a:spcAft>
                        <a:buFont typeface="Arial" panose="020B0604020202020204" pitchFamily="34" charset="0"/>
                        <a:buNone/>
                      </a:pPr>
                      <a:r>
                        <a:rPr lang="en-AU" sz="3200" b="1" dirty="0">
                          <a:solidFill>
                            <a:schemeClr val="bg1"/>
                          </a:solidFill>
                          <a:highlight>
                            <a:srgbClr val="800000"/>
                          </a:highlight>
                          <a:latin typeface="Aptos" panose="020B0004020202020204" pitchFamily="34" charset="0"/>
                        </a:rPr>
                        <a:t>- Israel in the O.T.</a:t>
                      </a:r>
                    </a:p>
                    <a:p>
                      <a:pPr marL="1371600" lvl="3" indent="0">
                        <a:spcBef>
                          <a:spcPts val="600"/>
                        </a:spcBef>
                        <a:spcAft>
                          <a:spcPts val="600"/>
                        </a:spcAft>
                        <a:buFont typeface="Arial" panose="020B0604020202020204" pitchFamily="34" charset="0"/>
                        <a:buNone/>
                      </a:pPr>
                      <a:r>
                        <a:rPr lang="en-AU" sz="3200" b="1" dirty="0">
                          <a:solidFill>
                            <a:schemeClr val="bg1"/>
                          </a:solidFill>
                          <a:highlight>
                            <a:srgbClr val="800000"/>
                          </a:highlight>
                          <a:latin typeface="Aptos" panose="020B0004020202020204" pitchFamily="34" charset="0"/>
                        </a:rPr>
                        <a:t>- The Church now</a:t>
                      </a:r>
                    </a:p>
                  </a:txBody>
                  <a:tcP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0646850"/>
                  </a:ext>
                </a:extLst>
              </a:tr>
            </a:tbl>
          </a:graphicData>
        </a:graphic>
      </p:graphicFrame>
    </p:spTree>
    <p:extLst>
      <p:ext uri="{BB962C8B-B14F-4D97-AF65-F5344CB8AC3E}">
        <p14:creationId xmlns:p14="http://schemas.microsoft.com/office/powerpoint/2010/main" val="789146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A8BE840-9A32-04E9-BE50-83333ED44A34}"/>
              </a:ext>
            </a:extLst>
          </p:cNvPr>
          <p:cNvGraphicFramePr>
            <a:graphicFrameLocks noGrp="1"/>
          </p:cNvGraphicFramePr>
          <p:nvPr>
            <p:extLst>
              <p:ext uri="{D42A27DB-BD31-4B8C-83A1-F6EECF244321}">
                <p14:modId xmlns:p14="http://schemas.microsoft.com/office/powerpoint/2010/main" val="3304865899"/>
              </p:ext>
            </p:extLst>
          </p:nvPr>
        </p:nvGraphicFramePr>
        <p:xfrm>
          <a:off x="367553" y="365760"/>
          <a:ext cx="11456894" cy="5699760"/>
        </p:xfrm>
        <a:graphic>
          <a:graphicData uri="http://schemas.openxmlformats.org/drawingml/2006/table">
            <a:tbl>
              <a:tblPr firstRow="1" bandRow="1">
                <a:tableStyleId>{B301B821-A1FF-4177-AEE7-76D212191A09}</a:tableStyleId>
              </a:tblPr>
              <a:tblGrid>
                <a:gridCol w="1849684">
                  <a:extLst>
                    <a:ext uri="{9D8B030D-6E8A-4147-A177-3AD203B41FA5}">
                      <a16:colId xmlns:a16="http://schemas.microsoft.com/office/drawing/2014/main" val="3691435071"/>
                    </a:ext>
                  </a:extLst>
                </a:gridCol>
                <a:gridCol w="2596810">
                  <a:extLst>
                    <a:ext uri="{9D8B030D-6E8A-4147-A177-3AD203B41FA5}">
                      <a16:colId xmlns:a16="http://schemas.microsoft.com/office/drawing/2014/main" val="3344163408"/>
                    </a:ext>
                  </a:extLst>
                </a:gridCol>
                <a:gridCol w="7010400">
                  <a:extLst>
                    <a:ext uri="{9D8B030D-6E8A-4147-A177-3AD203B41FA5}">
                      <a16:colId xmlns:a16="http://schemas.microsoft.com/office/drawing/2014/main" val="3847668253"/>
                    </a:ext>
                  </a:extLst>
                </a:gridCol>
              </a:tblGrid>
              <a:tr h="370840">
                <a:tc gridSpan="3">
                  <a:txBody>
                    <a:bodyPr/>
                    <a:lstStyle/>
                    <a:p>
                      <a:endParaRPr lang="en-AU" sz="800" dirty="0"/>
                    </a:p>
                    <a:p>
                      <a:r>
                        <a:rPr lang="en-AU" sz="3200" dirty="0"/>
                        <a:t>God’s O.T. Plan to Reach the World</a:t>
                      </a:r>
                    </a:p>
                    <a:p>
                      <a:endParaRPr lang="en-AU" sz="800" dirty="0"/>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1862456102"/>
                  </a:ext>
                </a:extLst>
              </a:tr>
              <a:tr h="370840">
                <a:tc>
                  <a:txBody>
                    <a:bodyPr/>
                    <a:lstStyle/>
                    <a:p>
                      <a:r>
                        <a:rPr lang="en-AU" sz="2800" dirty="0"/>
                        <a:t>Structure</a:t>
                      </a:r>
                    </a:p>
                  </a:txBody>
                  <a:tcPr/>
                </a:tc>
                <a:tc>
                  <a:txBody>
                    <a:bodyPr/>
                    <a:lstStyle/>
                    <a:p>
                      <a:r>
                        <a:rPr lang="en-AU" sz="2800" dirty="0"/>
                        <a:t>The nation (community) of  Israel</a:t>
                      </a:r>
                    </a:p>
                  </a:txBody>
                  <a:tcPr/>
                </a:tc>
                <a:tc>
                  <a:txBody>
                    <a:bodyPr/>
                    <a:lstStyle/>
                    <a:p>
                      <a:r>
                        <a:rPr lang="en-US" sz="2800" dirty="0"/>
                        <a:t>"It is too small a thing for you to be my servant to restore the tribes of Jacob and bring back those of Israel I have kept. I will also make you a light for the Gentiles, that my salvation may reach to the ends of the earth.“ (Isaiah 49:6, see also Gen 12:3)</a:t>
                      </a:r>
                    </a:p>
                    <a:p>
                      <a:endParaRPr lang="en-AU" sz="2800" dirty="0"/>
                    </a:p>
                  </a:txBody>
                  <a:tcPr/>
                </a:tc>
                <a:extLst>
                  <a:ext uri="{0D108BD9-81ED-4DB2-BD59-A6C34878D82A}">
                    <a16:rowId xmlns:a16="http://schemas.microsoft.com/office/drawing/2014/main" val="2182588033"/>
                  </a:ext>
                </a:extLst>
              </a:tr>
              <a:tr h="370840">
                <a:tc>
                  <a:txBody>
                    <a:bodyPr/>
                    <a:lstStyle/>
                    <a:p>
                      <a:r>
                        <a:rPr lang="en-AU" sz="2800" dirty="0"/>
                        <a:t>Strategy</a:t>
                      </a:r>
                    </a:p>
                  </a:txBody>
                  <a:tcPr/>
                </a:tc>
                <a:tc>
                  <a:txBody>
                    <a:bodyPr/>
                    <a:lstStyle/>
                    <a:p>
                      <a:r>
                        <a:rPr lang="en-AU" sz="2800" dirty="0"/>
                        <a:t>God’s people modelling God’s love </a:t>
                      </a:r>
                    </a:p>
                  </a:txBody>
                  <a:tcPr/>
                </a:tc>
                <a:tc>
                  <a:txBody>
                    <a:bodyPr/>
                    <a:lstStyle/>
                    <a:p>
                      <a:r>
                        <a:rPr lang="en-US" sz="2800" dirty="0"/>
                        <a:t>"May God be gracious to us and bless us and make his face shine on us— so that your ways may be known on earth, your salvation among all nations.“ (Psalm 67:1-2, see also Dt. 4:5-6)</a:t>
                      </a:r>
                      <a:endParaRPr lang="en-AU" sz="2800" dirty="0"/>
                    </a:p>
                  </a:txBody>
                  <a:tcPr/>
                </a:tc>
                <a:extLst>
                  <a:ext uri="{0D108BD9-81ED-4DB2-BD59-A6C34878D82A}">
                    <a16:rowId xmlns:a16="http://schemas.microsoft.com/office/drawing/2014/main" val="2517157475"/>
                  </a:ext>
                </a:extLst>
              </a:tr>
            </a:tbl>
          </a:graphicData>
        </a:graphic>
      </p:graphicFrame>
    </p:spTree>
    <p:extLst>
      <p:ext uri="{BB962C8B-B14F-4D97-AF65-F5344CB8AC3E}">
        <p14:creationId xmlns:p14="http://schemas.microsoft.com/office/powerpoint/2010/main" val="193871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625B-F22B-9323-8559-6BA50D693FF5}"/>
            </a:ext>
          </a:extLst>
        </p:cNvPr>
        <p:cNvGrpSpPr/>
        <p:nvPr/>
      </p:nvGrpSpPr>
      <p:grpSpPr>
        <a:xfrm>
          <a:off x="0" y="0"/>
          <a:ext cx="0" cy="0"/>
          <a:chOff x="0" y="0"/>
          <a:chExt cx="0" cy="0"/>
        </a:xfrm>
      </p:grpSpPr>
      <p:pic>
        <p:nvPicPr>
          <p:cNvPr id="2" name="Picture 1" descr="Download Golden Cloud Nature Field Wheat HD Wallpaper by Richard Hurst">
            <a:extLst>
              <a:ext uri="{FF2B5EF4-FFF2-40B4-BE49-F238E27FC236}">
                <a16:creationId xmlns:a16="http://schemas.microsoft.com/office/drawing/2014/main" id="{4D275D8D-2CEB-7473-499B-1AA5233AB51D}"/>
              </a:ext>
            </a:extLst>
          </p:cNvPr>
          <p:cNvPicPr>
            <a:picLocks noChangeAspect="1" noChangeArrowheads="1"/>
          </p:cNvPicPr>
          <p:nvPr/>
        </p:nvPicPr>
        <p:blipFill>
          <a:blip r:embed="rId3">
            <a:alphaModFix amt="35000"/>
            <a:graysc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15730"/>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487C5D6C-5862-E0E3-03CA-E4ACE0BBBC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0" r="4304"/>
          <a:stretch>
            <a:fillRect/>
          </a:stretch>
        </p:blipFill>
        <p:spPr bwMode="auto">
          <a:xfrm>
            <a:off x="3175971" y="177007"/>
            <a:ext cx="551432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34AE606E-4D88-543C-3220-B42E67D20B2A}"/>
              </a:ext>
            </a:extLst>
          </p:cNvPr>
          <p:cNvSpPr txBox="1">
            <a:spLocks noChangeArrowheads="1"/>
          </p:cNvSpPr>
          <p:nvPr/>
        </p:nvSpPr>
        <p:spPr bwMode="auto">
          <a:xfrm>
            <a:off x="4607277" y="6314281"/>
            <a:ext cx="511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highlight>
                  <a:srgbClr val="808080"/>
                </a:highlight>
              </a:rPr>
              <a:t>Joseph Aldrich, Life-Style Evangelism, p.34</a:t>
            </a:r>
          </a:p>
        </p:txBody>
      </p:sp>
    </p:spTree>
    <p:extLst>
      <p:ext uri="{BB962C8B-B14F-4D97-AF65-F5344CB8AC3E}">
        <p14:creationId xmlns:p14="http://schemas.microsoft.com/office/powerpoint/2010/main" val="365132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Golden Cloud Nature Field Wheat HD Wallpaper by Richard Hurst">
            <a:extLst>
              <a:ext uri="{FF2B5EF4-FFF2-40B4-BE49-F238E27FC236}">
                <a16:creationId xmlns:a16="http://schemas.microsoft.com/office/drawing/2014/main" id="{DEDC077A-D43D-733D-0B71-A4CB7A7A0B1C}"/>
              </a:ext>
            </a:extLst>
          </p:cNvPr>
          <p:cNvPicPr>
            <a:picLocks noChangeAspect="1" noChangeArrowheads="1"/>
          </p:cNvPicPr>
          <p:nvPr/>
        </p:nvPicPr>
        <p:blipFill>
          <a:blip r:embed="rId3">
            <a:alphaModFix amt="35000"/>
            <a:graysc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15730"/>
          <a:stretch>
            <a:fillRect/>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3878073-A09D-7DF7-9DA9-6806B1DA1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898" y="258715"/>
            <a:ext cx="39687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a:extLst>
              <a:ext uri="{FF2B5EF4-FFF2-40B4-BE49-F238E27FC236}">
                <a16:creationId xmlns:a16="http://schemas.microsoft.com/office/drawing/2014/main" id="{DCE776BB-0F1C-A364-47ED-65C4A7D8856B}"/>
              </a:ext>
            </a:extLst>
          </p:cNvPr>
          <p:cNvSpPr txBox="1">
            <a:spLocks noChangeArrowheads="1"/>
          </p:cNvSpPr>
          <p:nvPr/>
        </p:nvSpPr>
        <p:spPr bwMode="auto">
          <a:xfrm>
            <a:off x="3564980" y="6415928"/>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highlight>
                  <a:srgbClr val="808080"/>
                </a:highlight>
              </a:rPr>
              <a:t>Joseph Aldrich, Life-Style Evangelism, p.122</a:t>
            </a:r>
          </a:p>
        </p:txBody>
      </p:sp>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3298</TotalTime>
  <Words>663</Words>
  <Application>Microsoft Office PowerPoint</Application>
  <PresentationFormat>Widescreen</PresentationFormat>
  <Paragraphs>84</Paragraphs>
  <Slides>16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Calibri</vt:lpstr>
      <vt:lpstr>Calibri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the church becomes beautiful</vt:lpstr>
      <vt:lpstr>How the church becomes beautiful</vt:lpstr>
      <vt:lpstr>How the church becomes beautiful</vt:lpstr>
      <vt:lpstr>PowerPoint Presentation</vt:lpstr>
      <vt:lpstr>How the church becomes beautiful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b</dc:creator>
  <cp:lastModifiedBy>greg b</cp:lastModifiedBy>
  <cp:revision>2</cp:revision>
  <dcterms:created xsi:type="dcterms:W3CDTF">2025-09-18T07:11:03Z</dcterms:created>
  <dcterms:modified xsi:type="dcterms:W3CDTF">2025-09-27T08:25:44Z</dcterms:modified>
</cp:coreProperties>
</file>