
<file path=[Content_Types].xml><?xml version="1.0" encoding="utf-8"?>
<Types xmlns="http://schemas.openxmlformats.org/package/2006/content-types">
  <Default Extension="xml" ContentType="application/xml"/>
  <Default Extension="mp4" ContentType="video/unknown"/>
  <Default Extension="jpeg" ContentType="image/jpeg"/>
  <Default Extension="wmf" ContentType="image/x-wmf"/>
  <Default Extension="png" ContentType="image/png"/>
  <Default Extension="rels" ContentType="application/vnd.openxmlformats-package.relationships+xml"/>
  <Default Extension="jpg" ContentType="image/jpeg"/>
  <Default Extension="bin" ContentType="application/vnd.openxmlformats-officedocument.oleObject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4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ustom.xml" ContentType="application/vnd.openxmlformats-officedocument.custom-properties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theme/theme1.xml" ContentType="application/vnd.openxmlformats-officedocument.theme+xml"/>
  <Override PartName="/ppt/notesSlides/notesSlide2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7.xml" ContentType="application/vnd.openxmlformats-officedocument.customXmlProperties+xml"/>
  <Override PartName="/docProps/core.xml" ContentType="application/vnd.openxmlformats-package.core-propertie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customXml/itemProps16.xml" ContentType="application/vnd.openxmlformats-officedocument.customXmlProperties+xml"/>
  <Override PartName="/ppt/slides/slide6.xml" ContentType="application/vnd.openxmlformats-officedocument.presentationml.slide+xml"/>
  <Override PartName="/customXml/itemProps18.xml" ContentType="application/vnd.openxmlformats-officedocument.customXml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4"/>
  </p:sldMasterIdLst>
  <p:notesMasterIdLst>
    <p:notesMasterId r:id="rId1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2000" cy="6858000"/>
  <p:notesSz cx="6858000" cy="9144000"/>
  <p:custDataLst>
    <p:custData r:id="rId1"/>
    <p:custData r:id="rId2"/>
    <p:custData r:id="rId3"/>
  </p:custDataLst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" d="2"/>
          <a:sy n="1" d="2"/>
        </p:scale>
        <p:origin x="0" y="0"/>
      </p:cViewPr>
      <p:guideLst>
        <p:guide pos="3840"/>
        <p:guide pos="2160" orient="horz"/>
      </p:guideLst>
    </p:cSldViewPr>
  </p:slide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theme" Target="theme/theme1.xml"/><Relationship Id="rId6" Type="http://schemas.openxmlformats.org/officeDocument/2006/relationships/theme" Target="theme/theme2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 /><Relationship Id="rId18" Type="http://schemas.openxmlformats.org/officeDocument/2006/relationships/tableStyles" Target="tableStyles.xml" /><Relationship Id="rId19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3587544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1052723891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1403789195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103069461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2092077813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61119990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130067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76211740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219709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50BE0DA-4327-F5BB-41C9-9E6F1F0B4CD7}" type="slidenum">
              <a:rPr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366790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69291105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97776448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47ED0A1-05F6-8BBD-29AC-68FD16E3119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1116057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1077223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7741507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D531F58-1CBA-8310-EDEB-9E04750D9F9A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6855252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12889798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1530956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90AD8E6-F980-7E85-6061-79C8A1705A50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315152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42795257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39676930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E76960D-6369-793C-97A7-A272F3CCDB57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668101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13382627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7948864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9166944-E177-E111-AD9F-EEC7EB9A9553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138085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82288856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8895636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C8040FB-4C35-36F5-69FD-EE99DCEFC785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28110660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4177735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6801078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1EDF791-A81C-524A-FDED-29CB41C9968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712288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83987446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12109363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BA639FA-E603-388B-ABF4-5D48A06D84DB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7274673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068757055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907813185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764DE79-268F-4C1A-8933-263129D2AF90}" type="datetimeFigureOut">
              <a:rPr lang="en-US"/>
              <a:t>10/10/2026</a:t>
            </a:fld>
            <a:endParaRPr lang="en-US"/>
          </a:p>
        </p:txBody>
      </p:sp>
      <p:sp>
        <p:nvSpPr>
          <p:cNvPr id="1809235783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139018470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8F63A3B-78C7-47BE-AE5E-E10140E04643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9745913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253581969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550775612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764DE79-268F-4C1A-8933-263129D2AF90}" type="datetimeFigureOut">
              <a:rPr lang="en-US"/>
              <a:t>10/10/2026</a:t>
            </a:fld>
            <a:endParaRPr lang="en-US"/>
          </a:p>
        </p:txBody>
      </p:sp>
      <p:sp>
        <p:nvSpPr>
          <p:cNvPr id="582771038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0707999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8F63A3B-78C7-47BE-AE5E-E10140E04643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7688120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60812387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18105963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764DE79-268F-4C1A-8933-263129D2AF90}" type="datetimeFigureOut">
              <a:rPr lang="en-US"/>
              <a:t>10/10/2026</a:t>
            </a:fld>
            <a:endParaRPr lang="en-US"/>
          </a:p>
        </p:txBody>
      </p:sp>
      <p:sp>
        <p:nvSpPr>
          <p:cNvPr id="676019363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57497083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8F63A3B-78C7-47BE-AE5E-E10140E04643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731218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17270828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21112879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210489039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764DE79-268F-4C1A-8933-263129D2AF90}" type="datetimeFigureOut">
              <a:rPr lang="en-US"/>
              <a:t>10/10/2026</a:t>
            </a:fld>
            <a:endParaRPr lang="en-US"/>
          </a:p>
        </p:txBody>
      </p:sp>
      <p:sp>
        <p:nvSpPr>
          <p:cNvPr id="511740843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14505802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8F63A3B-78C7-47BE-AE5E-E10140E04643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58954497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207321580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767449443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847378331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10513631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442541218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764DE79-268F-4C1A-8933-263129D2AF90}" type="datetimeFigureOut">
              <a:rPr lang="en-US"/>
              <a:t>10/10/2026</a:t>
            </a:fld>
            <a:endParaRPr lang="en-US"/>
          </a:p>
        </p:txBody>
      </p:sp>
      <p:sp>
        <p:nvSpPr>
          <p:cNvPr id="2082011877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4825698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8F63A3B-78C7-47BE-AE5E-E10140E04643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455936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78689938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764DE79-268F-4C1A-8933-263129D2AF90}" type="datetimeFigureOut">
              <a:rPr lang="en-US"/>
              <a:t>10/10/2026</a:t>
            </a:fld>
            <a:endParaRPr lang="en-US"/>
          </a:p>
        </p:txBody>
      </p:sp>
      <p:sp>
        <p:nvSpPr>
          <p:cNvPr id="1576587443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72461074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8F63A3B-78C7-47BE-AE5E-E10140E04643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5459511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764DE79-268F-4C1A-8933-263129D2AF90}" type="datetimeFigureOut">
              <a:rPr lang="en-US"/>
              <a:t>10/10/2026</a:t>
            </a:fld>
            <a:endParaRPr lang="en-US"/>
          </a:p>
        </p:txBody>
      </p:sp>
      <p:sp>
        <p:nvSpPr>
          <p:cNvPr id="999497661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13668137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8F63A3B-78C7-47BE-AE5E-E10140E04643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6693026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994176246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321989890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896591861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764DE79-268F-4C1A-8933-263129D2AF90}" type="datetimeFigureOut">
              <a:rPr lang="en-US"/>
              <a:t>10/10/2026</a:t>
            </a:fld>
            <a:endParaRPr lang="en-US"/>
          </a:p>
        </p:txBody>
      </p:sp>
      <p:sp>
        <p:nvSpPr>
          <p:cNvPr id="63214018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694264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8F63A3B-78C7-47BE-AE5E-E10140E04643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24161060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86313735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256557490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885657733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764DE79-268F-4C1A-8933-263129D2AF90}" type="datetimeFigureOut">
              <a:rPr lang="en-US"/>
              <a:t>10/10/2026</a:t>
            </a:fld>
            <a:endParaRPr lang="en-US"/>
          </a:p>
        </p:txBody>
      </p:sp>
      <p:sp>
        <p:nvSpPr>
          <p:cNvPr id="173498051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45510140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8F63A3B-78C7-47BE-AE5E-E10140E04643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27584788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16570158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032639709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764DE79-268F-4C1A-8933-263129D2AF90}" type="datetimeFigureOut">
              <a:rPr lang="en-US"/>
              <a:t>10/10/2026</a:t>
            </a:fld>
            <a:endParaRPr lang="en-US"/>
          </a:p>
        </p:txBody>
      </p:sp>
      <p:sp>
        <p:nvSpPr>
          <p:cNvPr id="198586465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39455449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8F63A3B-78C7-47BE-AE5E-E10140E04643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393901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745153876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083284519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764DE79-268F-4C1A-8933-263129D2AF90}" type="datetimeFigureOut">
              <a:rPr lang="en-US"/>
              <a:t>10/10/2026</a:t>
            </a:fld>
            <a:endParaRPr lang="en-US"/>
          </a:p>
        </p:txBody>
      </p:sp>
      <p:sp>
        <p:nvSpPr>
          <p:cNvPr id="895050898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70403277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8F63A3B-78C7-47BE-AE5E-E10140E04643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89065034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42577930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91944561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C764DE79-268F-4C1A-8933-263129D2AF90}" type="datetimeFigureOut">
              <a:rPr lang="en-US"/>
              <a:t>10/10/2026</a:t>
            </a:fld>
            <a:endParaRPr lang="en-US"/>
          </a:p>
        </p:txBody>
      </p:sp>
      <p:sp>
        <p:nvSpPr>
          <p:cNvPr id="230284537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4896607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8F63A3B-78C7-47BE-AE5E-E10140E04643}" type="slidenum">
              <a:rPr lang="en-US"/>
              <a:t>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microsoft.com/office/2007/relationships/media" Target="../media/media1.mp4"/><Relationship Id="rId5" Type="http://schemas.openxmlformats.org/officeDocument/2006/relationships/video" Target="../media/media1.mp4" 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 useBgFill="1">
        <p:nvSpPr>
          <p:cNvPr id="1659079952" name="Rectangle 8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767324577" name="Picture 4" descr="Floating Numbers And Letters On Top Of A Book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 rotWithShape="1">
          <a:blip r:embed="rId3"/>
          <a:srcRect l="0" t="0" r="6250" b="6250"/>
          <a:stretch/>
        </p:blipFill>
        <p:spPr bwMode="auto">
          <a:xfrm>
            <a:off x="-3047" y="-56846"/>
            <a:ext cx="12191999" cy="6914847"/>
          </a:xfrm>
          <a:prstGeom prst="rect">
            <a:avLst/>
          </a:prstGeom>
        </p:spPr>
      </p:pic>
      <p:sp>
        <p:nvSpPr>
          <p:cNvPr id="72897578" name="Rectangle 10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2207602"/>
            <a:ext cx="12191999" cy="316214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75000">
                <a:srgbClr val="000000">
                  <a:alpha val="15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8035813" name="Title 1"/>
          <p:cNvSpPr>
            <a:spLocks noGrp="1"/>
          </p:cNvSpPr>
          <p:nvPr>
            <p:ph type="ctrTitle"/>
          </p:nvPr>
        </p:nvSpPr>
        <p:spPr bwMode="auto">
          <a:xfrm flipH="0" flipV="0">
            <a:off x="1050076" y="784098"/>
            <a:ext cx="3649980" cy="212613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b" anchorCtr="0" forceAA="0" upright="0" compatLnSpc="0">
            <a:normAutofit fontScale="90000" lnSpcReduction="2000"/>
          </a:bodyPr>
          <a:lstStyle/>
          <a:p>
            <a:pPr>
              <a:defRPr/>
            </a:pPr>
            <a:r>
              <a:rPr lang="en-US" sz="5200">
                <a:solidFill>
                  <a:srgbClr val="FFFFFF"/>
                </a:solidFill>
              </a:rPr>
              <a:t>The Book of Daniel</a:t>
            </a:r>
            <a:r>
              <a:rPr/>
              <a:t> </a:t>
            </a:r>
            <a:br>
              <a:rPr/>
            </a:br>
            <a:r>
              <a:rPr>
                <a:solidFill>
                  <a:srgbClr val="FFFFFF"/>
                </a:solidFill>
              </a:rPr>
              <a:t>Chapter 12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16079851" name="Content Placeholder 2"/>
          <p:cNvSpPr>
            <a:spLocks noGrp="1"/>
          </p:cNvSpPr>
          <p:nvPr>
            <p:ph type="subTitle" idx="1"/>
          </p:nvPr>
        </p:nvSpPr>
        <p:spPr bwMode="auto">
          <a:xfrm>
            <a:off x="1100050" y="3995843"/>
            <a:ext cx="3390900" cy="111272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>
              <a:defRPr/>
            </a:pPr>
            <a:r>
              <a:rPr lang="en-US" sz="3200">
                <a:solidFill>
                  <a:srgbClr val="FFFFFF"/>
                </a:solidFill>
              </a:rPr>
              <a:t>The Time of the End</a:t>
            </a:r>
            <a:endParaRPr lang="en-US" sz="32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62584459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54530427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0" y="85916"/>
            <a:ext cx="12192000" cy="66861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29050552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05428305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12379525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5473986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11937173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54841848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/>
        <a:ea typeface="Arial"/>
        <a:cs typeface="Arial"/>
      </a:majorFont>
      <a:minorFont>
        <a:latin typeface="Aptos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 Display"/>
        <a:ea typeface="Arial"/>
        <a:cs typeface="Arial"/>
      </a:majorFont>
      <a:minorFont>
        <a:latin typeface="Aptos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customXml/_rels/item1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16.xml"/></Relationships>
</file>

<file path=customXml/_rels/item2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17.xml"/></Relationships>
</file>

<file path=customXml/_rels/item3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18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325518a-69a5-4b71-9adc-758bd8f6b04f">
      <Terms xmlns="http://schemas.microsoft.com/office/infopath/2007/PartnerControls"/>
    </lcf76f155ced4ddcb4097134ff3c332f>
    <TaxCatchAll xmlns="fe4d4706-c27a-4ff2-8a11-7750f444cf1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6B7E527A276C41AD99D8287237B88C" ma:contentTypeVersion="12" ma:contentTypeDescription="Create a new document." ma:contentTypeScope="" ma:versionID="957734233e20a08dc591e99e1f08df91">
  <xsd:schema xmlns:xsd="http://www.w3.org/2001/XMLSchema" xmlns:xs="http://www.w3.org/2001/XMLSchema" xmlns:p="http://schemas.microsoft.com/office/2006/metadata/properties" xmlns:ns2="7325518a-69a5-4b71-9adc-758bd8f6b04f" xmlns:ns3="fe4d4706-c27a-4ff2-8a11-7750f444cf14" targetNamespace="http://schemas.microsoft.com/office/2006/metadata/properties" ma:root="true" ma:fieldsID="13500fcb55b5109e76056885d52ee0e5" ns2:_="" ns3:_="">
    <xsd:import namespace="7325518a-69a5-4b71-9adc-758bd8f6b04f"/>
    <xsd:import namespace="fe4d4706-c27a-4ff2-8a11-7750f444cf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25518a-69a5-4b71-9adc-758bd8f6b0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150e802d-7bc3-42fa-9870-33e509c59ca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4d4706-c27a-4ff2-8a11-7750f444cf1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f1e1aece-71c1-4669-b23c-1aeb1edd4587}" ma:internalName="TaxCatchAll" ma:showField="CatchAllData" ma:web="fe4d4706-c27a-4ff2-8a11-7750f444cf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This value indicates the number of saves or revisions. The application is responsible for updating this value after each revision.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6.xml><?xml version="1.0" encoding="utf-8"?>
<ds:datastoreItem xmlns:ds="http://schemas.openxmlformats.org/officeDocument/2006/customXml" ds:itemID="67514AB3-2D85-46B4-A88F-4061405BF607">
  <ds:schemaRefs>
    <ds:schemaRef ds:uri="http://schemas.microsoft.com/sharepoint/v3/contenttype/forms"/>
  </ds:schemaRefs>
</ds:datastoreItem>
</file>

<file path=customXml/itemProps17.xml><?xml version="1.0" encoding="utf-8"?>
<ds:datastoreItem xmlns:ds="http://schemas.openxmlformats.org/officeDocument/2006/customXml" ds:itemID="8FEB4CCF-D1B8-4D7C-9413-9C5545B619B3">
  <ds:schemaRefs>
    <ds:schemaRef ds:uri="7325518a-69a5-4b71-9adc-758bd8f6b04f"/>
    <ds:schemaRef ds:uri="fe4d4706-c27a-4ff2-8a11-7750f444cf14"/>
    <ds:schemaRef ds:uri="http://schemas.microsoft.com/office/2006/metadata/properties"/>
    <ds:schemaRef ds:uri="http://schemas.microsoft.com/office/infopath/2007/PartnerControls"/>
    <ds:schemaRef ds:uri="http://www.w3.org/2001/XMLSchema-instance"/>
  </ds:schemaRefs>
</ds:datastoreItem>
</file>

<file path=customXml/itemProps18.xml><?xml version="1.0" encoding="utf-8"?>
<ds:datastoreItem xmlns:ds="http://schemas.openxmlformats.org/officeDocument/2006/customXml" ds:itemID="F7100FA7-3BF3-403D-A3EE-ED81A589B4EF">
  <ds:schemaRefs>
    <ds:schemaRef ds:uri="7325518a-69a5-4b71-9adc-758bd8f6b04f"/>
    <ds:schemaRef ds:uri="fe4d4706-c27a-4ff2-8a11-7750f444cf1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ONLYOFFICE/9.4.0.1103</Application>
  <PresentationFormat>On-screen Show (4:3)</PresentationFormat>
  <Paragraphs>0</Paragraphs>
  <Slides>9</Slides>
  <Notes>9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iPad</cp:lastModifiedBy>
  <cp:revision>84</cp:revision>
  <dcterms:created xsi:type="dcterms:W3CDTF">2025-03-15T04:52:56Z</dcterms:created>
  <dcterms:modified xsi:type="dcterms:W3CDTF">2026-10-10T02:51:36Z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0x010100AC6B7E527A276C41AD99D8287237B88C</vt:lpwstr>
  </property>
  <property fmtid="{D5CDD505-2E9C-101B-9397-08002B2CF9AE}" pid="3" name="MediaServiceImageTags">
    <vt:lpwstr/>
  </property>
</Properties>
</file>